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0" r:id="rId7"/>
  </p:sldIdLst>
  <p:sldSz cx="12192000" cy="6858000"/>
  <p:notesSz cx="6858000" cy="9144000"/>
  <p:custDataLst>
    <p:tags r:id="rId8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viewProps" Target="viewProps.xml" /><Relationship Id="rId11" Type="http://schemas.openxmlformats.org/officeDocument/2006/relationships/theme" Target="theme/theme1.xml" /><Relationship Id="rId12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tags" Target="tags/tag1.xml" /><Relationship Id="rId9" Type="http://schemas.openxmlformats.org/officeDocument/2006/relationships/presProps" Target="presProps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C8AA532-F80C-4F57-83D2-15FB5D2D517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766EDDD-5A18-4722-A065-167E1F9E281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A5AB3E2-E13D-4D6F-8218-742DCC10DCE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B46A67BF-FAEF-4B30-9137-731E8CF4CFB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AC00AA6A-C2DB-4022-9DD6-1D0AD979586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5B5F4CA3-A979-4FFC-8621-3A5BFCBE2DF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AB75BF53-9798-4ECD-B411-CCA6249D176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29716CED-E457-443B-813B-7AFCF3D34B3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96EC0C10-5813-4597-B7CF-D4629CBBA85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A8C7A70-B012-4D7B-9405-4E766D2358F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20A18D3-A534-4B88-8197-9790D4B2DBD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3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6.jpeg" /><Relationship Id="rId4" Type="http://schemas.openxmlformats.org/officeDocument/2006/relationships/image" Target="../media/image7.jpeg" /><Relationship Id="rId5" Type="http://schemas.openxmlformats.org/officeDocument/2006/relationships/image" Target="../media/image3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508003126114006046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057400" y="2041982"/>
            <a:ext cx="8077200" cy="200025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4950" b="1">
                <a:solidFill>
                  <a:srgbClr val="6032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内部服务管理制度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3526541" y="6029318"/>
            <a:ext cx="2343150" cy="50482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025">
                <a:solidFill>
                  <a:srgbClr val="6032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汇报人：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869779" y="6029318"/>
            <a:ext cx="2790825" cy="50482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025">
                <a:solidFill>
                  <a:srgbClr val="6032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汇报时间：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361950" y="115331"/>
            <a:ext cx="1851660" cy="114584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5700" b="1">
                <a:solidFill>
                  <a:srgbClr val="FFFFFF">
                    <a:alpha val="100000"/>
                  </a:srgbClr>
                </a:solidFill>
                <a:latin typeface="微软雅黑"/>
                <a:ea typeface="微软雅黑"/>
                <a:cs typeface="微软雅黑"/>
              </a:rPr>
              <a:t>目录</a:t>
            </a:r>
            <a:endParaRPr lang="en-US" sz="1100"/>
          </a:p>
        </p:txBody>
      </p:sp>
      <p:sp>
        <p:nvSpPr>
          <p:cNvPr id="4" name="TextBox 4"/>
          <p:cNvSpPr txBox="1"/>
          <p:nvPr/>
        </p:nvSpPr>
        <p:spPr>
          <a:xfrm>
            <a:off x="649067" y="1768211"/>
            <a:ext cx="8104965" cy="469201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6032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6032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内部服务管理原则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6032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服务流程与规范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6032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服务人员培训与考核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6032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服务质量监控与改进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6032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内部服务管理制度的实施与推广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2393306" y="1622307"/>
            <a:ext cx="7405389" cy="1138956"/>
            <a:chOff x="2393306" y="1622307"/>
            <a:chExt cx="7405389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2393306" y="1622307"/>
              <a:ext cx="7405389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5700" b="1">
                  <a:solidFill>
                    <a:schemeClr val="lt2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01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2373212" y="2609673"/>
            <a:ext cx="7450455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rgbClr val="6032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通过规范内部服务流程，提高组织内部运作效率，确保各项业务有序进行。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提升组织效率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l="16750" r="16750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加强内部协同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rcRect l="16375" r="16375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优化资源配置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建立有效的内部服务管理制度，促进各部门之间的协同合作，形成良好的工作氛围。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合理分配和利用组织资源，确保资源得到有效利用，降低不必要的浪费。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目的和背景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https://d.book118.com/508003126114006046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633301"/>
      </a:dk1>
      <a:lt1>
        <a:srgbClr val="FBF9F7"/>
      </a:lt1>
      <a:dk2>
        <a:srgbClr val="333333"/>
      </a:dk2>
      <a:lt2>
        <a:srgbClr val="F1EFEE"/>
      </a:lt2>
      <a:accent1>
        <a:srgbClr val="9A6930"/>
      </a:accent1>
      <a:accent2>
        <a:srgbClr val="B3954D"/>
      </a:accent2>
      <a:accent3>
        <a:srgbClr val="D3A67C"/>
      </a:accent3>
      <a:accent4>
        <a:srgbClr val="DC9C51"/>
      </a:accent4>
      <a:accent5>
        <a:srgbClr val="D17A6E"/>
      </a:accent5>
      <a:accent6>
        <a:srgbClr val="8C857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23</Paragraphs>
  <Slides>5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5</vt:i4>
      </vt:variant>
    </vt:vector>
  </HeadingPairs>
  <TitlesOfParts>
    <vt:vector baseType="lpstr" size="10">
      <vt:lpstr>Arial</vt:lpstr>
      <vt:lpstr>Calibri</vt:lpstr>
      <vt:lpstr>Microsoft Yahei</vt:lpstr>
      <vt:lpstr>微软雅黑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2024-09-27T17:32:32.702</cp:lastPrinted>
  <dcterms:created xsi:type="dcterms:W3CDTF">2024-09-27T09:32:32Z</dcterms:created>
  <dcterms:modified xsi:type="dcterms:W3CDTF">2024-09-27T09:32:34Z</dcterms:modified>
</cp:coreProperties>
</file>