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BAAA6-9276-4D73-B35F-CFB7D533E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E5279-12CF-417B-B882-77931E981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51048-898E-4266-9242-9B19FD79F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C818A-A276-42E5-9A43-C72C39933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94C121-59D3-439E-881D-65B472E75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DB8BFA-5CB4-4FD8-BB0F-92F8114CA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F6C7EC-6B3C-4806-8A63-B7E8A1CD6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3AF11-6BD7-4242-B404-D1BF600E7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B318A-1CC4-4B2C-943B-584FED0D7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41F94-4895-4518-BF41-0EE168868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0B245-4F1A-4232-91C5-067E83355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0401000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设立缝纫服务公司市场研究报告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缝纫服务市场分析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市场趋势预测与机遇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营销策略与推广方案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根据最新统计数据，全球缝纫服务市场规模已达到数十亿美元，并以每年稳步增长的速度持续扩大。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随着消费者对个性化定制和时尚设计的追求，以及服装、家居用品等行业的快速发展，缝纫服务市场呈现出强劲的增长势头。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市场增长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消费者越来越注重个性化表达，对服装、家居用品的定制需求增加，希望通过缝纫服务实现个性化设计。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消费者对缝纫产品的品质要求不断提高，包括线迹整齐、工艺精细、耐用性强等方面。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消费者对缝纫服务的时效性有较高要求，希望服务提供商能够快速响应并完成缝纫任务。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目前，缝纫服务市场的竞争主要集中在价格、品质和服务响应速度等方面，品牌建设和差异化竞争尚未成为主流。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随着消费者对品质和个性化需求的提高，未来缝纫服务市场将呈现出品牌化、专业化和差异化竞争的趋势。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服务提供商数量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缝纫服务市场存在大量小型服务提供商和个体户，但缺乏品牌影响力和专业化程度，市场集中度有待提高。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缝纫服务市场分析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按客户群体细分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个人客户、企业客户（如服装品牌、设计公司等）。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按服务类型细分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定制服装、修改服装、制作服装配件等。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按价格定位细分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高端定制、中端定制、经济型定制。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34" r="1213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以中高端个人客户和企业客户为主，注重品质和服务体验。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目标市场区域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优先选择经济发达、消费水平较高的城市或地区。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目标市场份额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通过精准的市场定位和优质的服务，争取在目标市场中占据一定的市场份额。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以高品质、个性化定制和优质服务为核心竞争力，打造中高端缝纫服务品牌。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提供个性化定制服务，满足客户多样化需求；注重细节和品质，提升客户满意度；提供完善的售后服务，增强客户黏性。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通过专业的品牌设计和宣传，塑造专业、高端的品牌形象，提升品牌知名度和美誉度。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市场定位与差异化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拥有多年的行业经验，提供全方位的缝纫服务，包括设计、裁剪、缝制等。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专注于高端定制市场，以精湛的工艺和优质的服务赢得了良好的口碑。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近年来快速崛起的品牌，以价格优势和快速响应市场需求著称。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主要竞争对手概况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丰富的行业经验和专业的技术团队，能够提供高质量的缝纫服务。劣势：价格相对较高，对市场变化反应较慢。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在高端定制市场有很高的知名度和美誉度，能够满足客户个性化需求。劣势：服务范围相对有限，价格昂贵。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价格优势明显，能够快速响应市场需求，灵活性高。劣势：技术水平和服务质量有待提高。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竞争对手C优势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针对竞争对手C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提升技术水平和服务质量，加强与客户的沟通和互动，提供更加个性化的服务体验，以赢得客户信任和忠诚度。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针对竞争对手A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加强技术研发和创新，提高服务质量和效率，降低成本，以更具竞争力的价格抢占市场份额。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针对竞争对手B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拓展服务范围，提供更多元化的产品和服务，同时加强品牌营销和推广，提高品牌知名度和美誉度。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https://d.book118.com/508004010004006031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2024-09-07T15:52:30.295</cp:lastPrinted>
  <dcterms:created xsi:type="dcterms:W3CDTF">2024-09-07T07:52:30Z</dcterms:created>
  <dcterms:modified xsi:type="dcterms:W3CDTF">2024-09-07T07:52:32Z</dcterms:modified>
</cp:coreProperties>
</file>