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DA12C-068E-436D-920D-606E96DB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31FA9-E1BF-4C29-A33F-09344D2B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08508-BACF-4CB5-A702-96AAF8B46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65FCC-37BC-4FE7-99ED-B7346415E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CBFA7-82A9-4FFA-B4E2-EE427614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A4CAE-B2F1-4C15-9675-A695F6B25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F860C-7D10-4602-BBEE-ECBD2EC3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E2212-AF96-4426-8543-DC363FD7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7EFDD-4003-4F11-A864-79A685F9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FA93C-3FC8-4479-BA33-6FB3011C5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014CD-35C2-490F-A3CD-FD24C84F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603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营销技巧百科知识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数字营销技巧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营销心理学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营销道德与法规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营销是一种通过创造、传播、传递和交换价值，以满足消费者、客户、合作伙伴和社会的需求和期望，从而实现组织目标的艺术和科学。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随着市场竞争的加剧，企业需要更加注重营销策略的制定和执行，以满足客户需求和提高市场份额。有效的营销策略可以帮助企业建立品牌形象、提高产品知名度和销售额，从而获得竞争优势。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产品是营销组合中最基本的要素，企业需要提供满足市场需求和客户期望的产品。产品策略应注重产品质量、功能、外观和品牌等方面，以提高客户满意度和忠诚度。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价格是产品价值的体现，也是客户购买决策的重要因素之一。企业应根据市场需求、竞争状况和成本等因素制定合理的价格策略，以吸引客户并保持利润。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渠道是指产品从生产者传递到消费者的途径。企业需要选择合适的销售渠道，包括直销、分销、网络销售等，以确保产品能够覆盖目标市场并提高销售效率。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促销是指通过各种手段提高产品销售和知名度的活动。促销策略包括广告、公关、销售促进和口碑营销等，企业应根据市场状况和目标客户选择合适的促销方式。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市场细分是指将一个大的市场划分为若干个小的细分市场，每个细分市场具有相似的需求和行为特征。通过市场细分，企业可以更好地了解客户需求，选择目标市场并制定针对性的营销策略。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市场定位是指企业根据自身特点和优势，在目标市场中树立独特的形象和地位。市场定位可以帮助企业明确自身的竞争地位，突出产品特点和优势，提高客户认知度和忠诚度。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数字营销技巧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如使用静态网页、压缩文件、加快加载速度等，提高网站性能和用户体验。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高质量内容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定期发布有价值、独特的内容，吸引用户和搜索引擎的关注。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确保网站具有良好的导航结构和层级，方便搜索引擎爬虫抓取和索引。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通过优化网站结构和内容，提高网站在搜索引擎结果页的排名，从而吸引更多潜在客户。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分析目标受众常用的搜索关键词，将它们融入网站内容和元数据中。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了解目标受众的特点和喜好，选择合适的社交媒体平台进行营销。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利用社交媒体平台进行品牌宣传、内容推广和用户互动，以扩大品牌知名度和吸引潜在客户。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创建专业形象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建立专业、统一的品牌形象，包括头像、封面、简介等。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及时回应评论、私信和问题，增强用户参与感和忠诚度。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发布有价值的内容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分享有价值、有趣、与品牌相关的内容，吸引用户关注和互动。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内容类型与格式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根据受众喜好选择不同的内容类型和格式，如文章、视频、图像等。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通过创造和分享有价值的、与目标受众相关的内容，吸引潜在客户并促进品牌认知度。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深入了解目标受众的需求和兴趣，制定有针对性的内容策略。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发布渠道与频率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选择合适的发布渠道和频率，确保内容能够触达目标受众。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监测与优化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分析内容效果，持续优化内容质量和策略以提高转化率。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设计邮件模板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创建专业、简洁的邮件模板，突出产品或服务的特点和优势。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建立邮件列表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通过各种合法渠道获取潜在客户和现有客户的邮箱地址。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通过发送定制的电子邮件消息来与潜在客户和现有客户保持联系，促进销售和品牌忠诚度。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发送时机与频率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选择合适的发送时机和频率，避免对收件人造成打扰。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A/B测试与跟踪分析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测试不同版本的邮件以找出最佳策略，并跟踪分析邮件营销的效果。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报纸广告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081" r="13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通过电视媒体向广大观众传递产品或服务信息，具有覆盖面广、传播速度快的特点。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利用报纸媒体发布产品或服务信息，具有传播信息量大、受众群体稳定的特点。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在户外场所设置的广告牌、灯箱等宣传品，能够吸引行人的注意力，提高品牌知名度。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通过网络平台发布广告，具有传播范围广、互动性强、精准度高等特点。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09" r="16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78" r="157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与各类媒体建立良好的合作关系，通过媒体报道提高企业形象和知名度。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应对危机事件，及时采取措施化解危机，维护企业形象和信誉。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与政府机构建立良好的合作关系，为企业发展争取政策支持和资源。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积极参与社区活动，回馈社会，提高企业社会责任感和形象。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媒体关系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政府关系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https://d.book118.com/508006033117006036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2024-09-16T05:12:10.157</cp:lastPrinted>
  <dcterms:created xsi:type="dcterms:W3CDTF">2024-09-15T21:12:10Z</dcterms:created>
  <dcterms:modified xsi:type="dcterms:W3CDTF">2024-09-15T21:12:12Z</dcterms:modified>
</cp:coreProperties>
</file>