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A8D964C-03C4-4844-AB94-28199D905B4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12FA3-2F89-456C-B9DE-A9567180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456BA-DB8E-49F0-94EA-62BEC265D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3BC5C-C83D-4386-A4E5-BBAE8021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1E1B5-BD30-458C-B3BE-50FFA208B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7CD6D-98CA-424C-B4C6-0B51645E7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A810F-1B7A-46D2-9B9A-AD0110224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32D48-D48D-4880-A15A-C20D091EF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99198-D189-4D1E-A475-3AD0C1424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9165D-CDB1-4D8C-B269-38D223CDD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61382-2104-4909-9A90-D47E9B2F5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5BD42-BB0B-49DB-A38D-95F7CA75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B0703E7-73E7-485B-8E82-FFEBB1BA92A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A9823A3-2E47-456D-9909-948F323647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604403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乳腺癌肿块查房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乳腺癌肿块查房简介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乳腺癌肿块查房风险评估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乳腺癌肿块查房诊断与鉴别诊断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乳腺癌肿块查房治疗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乳腺癌肿块查房并发症与预防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乳腺癌肿块查房总结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乳腺癌肿块查房简介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乳腺癌是最常见的女性恶性肿瘤之一。随着生活方式和环境变化，乳腺癌发病率逐年增加。乳腺癌肿块查房是早期发现和诊断乳腺癌的一种重要途径。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在查房过程中，应注意触诊时的手法，包括抚摸、压痛、滚动等。同时，要注意观察肿块的大小、质地、活动度等特征。与患者建立信任关系也是重要的，可以减轻患者紧张情绪，提高检查效果。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乳腺癌肿块查房风险评估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乳腺癌危险因素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乳腺癌的发病与多种因素相关，其中遗传因素、激素水平以及生活方式是常见的危险因素。家族中有乳腺癌史者、激素替代治疗、晚育等，以及饮食、运动习惯等均可能增加患乳腺癌的风险。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乳腺癌筛查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定期乳腺癌筛查是早期发现乳腺癌病变的重要手段之一。通过定期筛查，可以提高发现乳腺癌的几率，促进早期治疗，降低乳腺癌的死亡率。乳腺癌肿块查房应当作为筛查中的重要环节，引起足够重视。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乳腺癌风险评估工具</a:t>
            </a: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B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乳腺癌风险评估工具</a:t>
            </a: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C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乳腺癌风险评估工具</a:t>
            </a: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D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风险评估工具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乳腺癌风险评估工具</a:t>
            </a: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A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评估指标三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59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60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61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62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乳腺癌肿块查房诊断与鉴别诊断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乳腺癌肿块临床表现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乳腺癌肿块通常是无痛性的，常伴有乳头溢液、乳头凹陷和皮肤溃疡等特征。这些临床表现有助于医生对疾病进行初步判断和诊断。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2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乳腺癌肿块查房注意事项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4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0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6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29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30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31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32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避免过度刺激肿块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可导致出血或扩散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针对不同年龄、性别、病史的患者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采取不同查房策略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乳腺癌肿块查房策略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医生在进行乳腺癌肿块查房时，需要根据患者的年龄、性别和病史制定不同的策略。及时发现并诊断乳腺癌肿块，对于患者的治疗和康复至关重要。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https://d.book118.com/508006044031006047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乳腺癌肿块查房</vt:lpstr>
      <vt:lpstr>目录</vt:lpstr>
      <vt:lpstr>第一章 乳腺癌肿块查房简介</vt:lpstr>
      <vt:lpstr> </vt:lpstr>
      <vt:lpstr> </vt:lpstr>
      <vt:lpstr>第2章 乳腺癌肿块查房风险评估</vt:lpstr>
      <vt:lpstr>乳腺癌危险因素</vt:lpstr>
      <vt:lpstr> </vt:lpstr>
      <vt:lpstr>风险评估工具</vt:lpstr>
      <vt:lpstr>第3章 乳腺癌肿块查房诊断与鉴别诊断</vt:lpstr>
      <vt:lpstr> </vt:lpstr>
      <vt:lpstr>乳腺癌肿块查房注意事项</vt:lpstr>
      <vt:lpstr>乳腺癌肿块查房策略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2024-09-28T10:20:51.575</cp:lastPrinted>
  <dcterms:created xsi:type="dcterms:W3CDTF">2024-09-28T02:20:51Z</dcterms:created>
  <dcterms:modified xsi:type="dcterms:W3CDTF">2024-09-28T02:20:53Z</dcterms:modified>
</cp:coreProperties>
</file>