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494B59-FAE0-4D93-852B-63E92F6A14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82677E-6240-4622-8088-380A01645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C0BEE6-8E5C-4686-829A-543E842CA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8E09B0-6A01-4C83-95F3-B18136FF0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C69EBE-1510-48FE-A70A-15F3B077B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FC0792-0DE4-4F39-A6DE-4FEFB6E74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0D500D-6FB1-4B8F-9AF6-E791570C64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7EEA78-6397-47BE-8457-385944D09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BE4256-E5A1-481C-9F5B-3851EAA0F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C087A4-6020-4D55-9C9E-F11E11BC58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7D6F8E-B8DF-4910-A44C-B8DD3FBAE5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0605604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心肺复苏护理教学版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心肺复苏操作流程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心肺复苏的护理要点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心肺复苏的培训与教学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心肺复苏的未来发展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心肺复苏是抢救心脏骤停患者的关键措施，尽早实施心肺复苏可以显著提高患者的生存率。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抢救生命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542" r="7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维护器官功能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减少并发症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1125" r="31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通过心肺复苏，可以维持患者的血液循环和氧气供应，从而保护大脑和其他重要器官的功能。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及时的心肺复苏可以减少心脏骤停引起的脑损伤、肾功能不全、肺部感染等并发症的发生。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通过胸外按压和人工呼吸等操作，为心脏骤停患者提供循环支持，以维持血液循环和氧气供应。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循环支持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对于可除颤心律的心脏骤停患者，早期除颤是提高存活率的关键。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早期除颤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心肺复苏的同时，需要配合其他急救措施和治疗手段，如高级气道管理、药物治疗等。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综合治疗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心肺复苏的基本原理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305" r="2430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481" r="324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心脏骤停患者，包括室颤、室性停搏、心脏传导阻滞等心律失常引起的意识丧失。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已明确患者死亡、有胸壁开放性损伤或肋骨骨折、有胸壁或脊柱骨折等情形，应避免实施心肺复苏。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禁忌症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心肺复苏的适应症和禁忌症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心肺复苏操作流程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3272" r="2327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0638" r="20638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在开始心肺复苏之前，应确保周围环境安全，避免对施救者和患者造成二次伤害。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确保安全环境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在开始心肺复苏之前，应尽快呼叫急救服务，以便专业医护人员尽快到达现场进行救治。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呼叫急救服务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在开始心肺复苏之前，应检查患者是否有意识，可以通过呼唤或轻拍患者肩膀来检查。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检查意识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在开始心肺复苏之前，应检查患者是否有呼吸和脉搏，可以通过观察胸部起伏和触摸颈动脉来判断。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检查呼吸和脉搏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开场准备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65" r="1356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在进行胸外按压时，应确定按压位置，通常为患者胸骨下半部，即两乳头之间。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确定按压位置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在进行胸外按压时，施救者应保持正确的姿势和手法，即手臂伸直、肘部固定、上身前倾、以髋关节为支点进行按压。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正确姿势和手法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在进行胸外按压时，应保持按压深度适宜，通常为5-6厘米，按压频率为每分钟100-120次。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按压深度和频率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在进行胸外按压时，应注意避免过度通气，以免引起呕吐或肺内气体交换不足。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避免过度通气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胸外按压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在开放气道时，可以采用仰头提颏法或推举下颌法等开放方式，以保持患者呼吸道通畅。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在开放气道后，应清理呼吸道，清除口腔和气道内的异物或呕吐物。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清理呼吸道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在开放气道时，应注意避免过度通气，以免引起胃部胀气或肺内气体交换不足。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避免过度通气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开放气道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242" b="102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人工呼吸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口对口人工呼吸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在进行人工呼吸时，可以采用口对口人工呼吸的方式，将空气吹入患者肺部。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按压与人工呼吸比例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在进行人工呼吸时，应注意按压与人工呼吸的比例，通常为30:2。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观察胸廓起伏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在进行人工呼吸时，应注意观察患者胸廓的起伏情况，以判断人工呼吸是否有效。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调整按压深度和频率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根据循环体征的观察结果，可以适当地调整按压深度和频率。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调整人工呼吸频率和吹气量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根据循环体征的观察结果，可以适当地调整人工呼吸的频率和吹气量。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循环体征观察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在进行心肺复苏过程中，应注意观察患者的循环体征，如肤色、脉搏等。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循环评估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https://d.book118.com/508006056044006031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2024-09-08T04:42:16.900</cp:lastPrinted>
  <dcterms:created xsi:type="dcterms:W3CDTF">2024-09-07T20:42:16Z</dcterms:created>
  <dcterms:modified xsi:type="dcterms:W3CDTF">2024-09-07T20:42:18Z</dcterms:modified>
</cp:coreProperties>
</file>