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2B6BDA-F9B4-46EC-B28B-E16BC24FB1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F16FD3-A116-4FAD-BE52-B90749E8A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AE90E1-EE81-4679-BEB3-17F80ADF2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C823E8-2772-440C-9153-9469B4A8D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2335A7-3246-4A80-87AC-2FF445B50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E88C4B-E2C5-4628-82B1-CA3A5348F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158088-788F-4CDE-B4C2-F49D16EE0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2FBE64-7E5C-4131-B936-E7A8561E6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374A73-C5F4-4F2A-9F62-2BEA2660C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8D56F5-F6AC-474C-A507-0E9056356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EC95D3-7A5B-4F6E-A3D7-7B8846DBB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00612205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341326" y="1791812"/>
            <a:ext cx="7509349" cy="1976018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少数民族特色产品小微企业发展模式研究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743585" y="2586597"/>
            <a:ext cx="1297305" cy="17392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00">
                <a:solidFill>
                  <a:srgbClr val="FDFCF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787622" y="2346885"/>
            <a:ext cx="792480" cy="2405928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t" anchorCtr="0">
            <a:normAutofit fontScale="250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3924">
                <a:solidFill>
                  <a:srgbClr val="FDFCFC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26105" y="1525786"/>
            <a:ext cx="6219401" cy="40481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少数民族特色产品概述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小微企业概述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少数民族特色产品小微企业发展模式分析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少数民族特色产品小微企业发展策略探讨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少数民族特色产品小微企业发展案例研究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全球化背景下，少数民族特色产品面临的市场机遇与挑战。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少数民族特色产品小微企业在经济发展和文化传承中的重要性。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探索少数民族特色产品小微企业发展模式，促进民族文化产业发展的必要性。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9208" r="19208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分析少数民族特色产品小微企业的发展现状、问题及成因，提出针对性的发展模式和策略。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如何有效整合内外部资源，提升少数民族特色产品小微企业的竞争力和可持续发展能力？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采用文献综述、实地调研、案例分析等方法，对少数民族特色产品小微企业进行深入研究。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以具有代表性的少数民族特色产品小微企业为研究对象，涵盖不同民族、不同地区和不同发展阶段的企业。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16" r="2501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研究方法和范围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少数民族特色产品概述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少数民族特色产品是指由我国各少数民族创造、传承并独具民族特色的手工艺品、食品、服饰、文化艺术品等。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如乳制品、肉制品、糕点、茶叶等。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根据产品属性和用途，少数民族特色产品可分为以下几类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如民族服装、鞋帽、饰品等。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手工艺品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如刺绣、编织、雕刻、陶瓷等。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文化艺术品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如民族乐器、舞蹈道具、书籍、绘画等。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特点和优势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民族性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产品具有鲜明的民族特色和文化内涵。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传统性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产品传承了少数民族的传统工艺和技艺。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35" r="16635"/>
          <a:stretch>
            <a:fillRect/>
          </a:stretch>
        </p:blipFill>
        <p:spPr>
          <a:xfrm>
            <a:off x="6822813" y="3719013"/>
            <a:ext cx="2701660" cy="2699124"/>
          </a:xfrm>
          <a:prstGeom prst="diamond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/>
          </a:blip>
          <a:srcRect l="16635" r="16635"/>
          <a:stretch>
            <a:fillRect/>
          </a:stretch>
        </p:blipFill>
        <p:spPr>
          <a:xfrm>
            <a:off x="7719270" y="1064801"/>
            <a:ext cx="3836142" cy="3832540"/>
          </a:xfrm>
          <a:prstGeom prst="diamond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218874" y="1875949"/>
            <a:ext cx="5367290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独特性：产品具有独特的设计风格和制作工艺。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特点和优势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文化价值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产品承载了少数民族的文化传统和历史记忆，具有较高的文化价值。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艺术价值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产品展现了少数民族独特的艺术风格和审美追求，具有较高的艺术价值。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经济价值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随着消费者对多元化和个性化产品的需求增加，少数民族特色产品具有较大的市场潜力和经济价值。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特点和优势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起源阶段：少数民族特色产品起源于各民族的日常生活和生产实践，是民族文化的自然产物。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发展阶段：随着社会的进步和经济的发展，少数民族特色产品逐渐从自给自足向商品化转变，形成了一定的产业规模。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创新阶段：近年来，随着科技的发展和消费者需求的变化，少数民族特色产品在传承传统工艺的基础上，不断进行产品创新和技术升级。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：目前，我国少数民族特色产品小微企业发展迅速，但仍面临一些挑战和问题，如品牌影响力不足、缺乏创新能力和市场竞争力等。同时，政府对少数民族特色产品的保护和扶持政策不断加强，为小微企业的发展提供了有力支持。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发展历程和现状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小微企业概述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小微企业是指经营规模较小、员工数量较少、资产总额和年营业额相对较低的企业。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根据行业、地域、所有制形式等不同标准，小微企业可分为工业小微企业、商业小微企业、服务业小微企业等。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042" r="130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小微企业通常具有灵活性高、创新性强、市场反应快等特点。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由于规模较小，小微企业能够迅速适应市场变化，调整经营策略，同时运营成本相对较低，具有价格竞争优势。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特点和优势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随着市场经济的发展，小微企业逐渐成为我国经济发展的重要力量，政府也相继出台了一系列扶持政策，促进小微企业的发展。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目前，我国小微企业数量众多，涉及行业广泛，为经济增长、就业创造和社会稳定做出了重要贡献。然而，小微企业在发展过程中也面临着融资难、人才缺乏、市场竞争激烈等问题。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发展历程和现状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少数民族特色产品小微企业发展模式分析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https://d.book118.com/508006122055006035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2024-09-14T04:37:24.799</cp:lastPrinted>
  <dcterms:created xsi:type="dcterms:W3CDTF">2024-09-13T20:37:24Z</dcterms:created>
  <dcterms:modified xsi:type="dcterms:W3CDTF">2024-09-13T20:37:26Z</dcterms:modified>
</cp:coreProperties>
</file>