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962FD-489E-47CA-8E3E-CF9C2CEE2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428CE-3B92-4A28-9790-369DAF2BE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26E7A-9ADA-44C3-ACC9-19E6A722A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1A1CF-263E-45C9-BCE6-9F015FFA0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E6A39F-0BD8-494C-B8B9-8F569CCC3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56365-DED6-4974-A062-AC4EBD645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C8E8BA-10DD-4610-9EC3-5DD85FC35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F3D11-2E6B-433F-80B2-4E41B4B43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C0F57-113D-44C5-94B0-4BD7BEDCE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3AAEF-DCF2-44FC-9CE2-E0DD01E8E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2F0D5-6DE6-4436-A140-1A8F48CA6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714103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蒙牛奶酪缔芝特执行细案课件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天然原料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蒙牛奶酪缔芝特采用100%天然原料，不添加任何人工色素和防腐剂，确保产品的纯净和安全。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独特口感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经过精湛的工艺，缔芝特奶酪呈现出独特的口感，绵密细腻，味道醇厚，深受消费者喜爱。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营养丰富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富含钙、蛋白质和维生素等营养成分，能够满足消费者对健康和营养的需求。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蒙牛奶酪缔芝特通过ISO9001和HACCP等国际认证，确保产品品质和食品安全。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采用先进的生产技术和设备，确保产品的新鲜度和口感，满足消费者对高品质奶酪的需求。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合理的价格定位和良好的品牌形象，使蒙牛奶酪缔芝特在市场上具有较强的竞争力。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以年轻家庭和儿童为主要目标消费群体，满足他们对高品质奶酪的需求。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蒙牛奶酪缔芝特定位于中高端奶酪市场，与国际知名品牌竞争，致力于成为国内奶酪市场的领导者。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以健康、天然、高品质为核心价值，塑造出蒙牛奶酪缔芝特专业、可靠的品牌形象。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年轻家庭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蒙牛奶酪针对年轻家庭市场，特别是家中有0-6岁婴幼儿的家庭。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健康意识较强的消费者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注重营养、健康、天然的消费者，对奶酪产品有较高的品质要求。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儿童及青少年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作为零食或补充营养的选择，儿童及青少年是奶酪产品的潜在消费群体。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随着消费者对乳制品的需求增加，奶酪市场容量不断扩大。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健康、天然、有机、低糖、低脂等成为奶酪产品的发展趋势。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市场容量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市场容量与趋势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了解竞争对手的产品特点、价格策略、销售渠道等，以便制定有效的竞争策略。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通过分析市场机会，确定蒙牛奶酪在市场中的定位和发展空间。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https://d.book118.com/508007141036006030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2024-09-06T14:52:44.870</cp:lastPrinted>
  <dcterms:created xsi:type="dcterms:W3CDTF">2024-09-06T06:52:44Z</dcterms:created>
  <dcterms:modified xsi:type="dcterms:W3CDTF">2024-09-06T06:52:47Z</dcterms:modified>
</cp:coreProperties>
</file>