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F7541-C8FE-4865-B3BE-3C57B03B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B741B-D625-4BED-A40C-F3E3C690C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BFE61-875C-4E02-9534-8B8FB959B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1A70A-D7DB-423C-BBB9-169340BB7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2FA901-466F-49D7-9684-C31191646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C417D3-5452-41AF-AF1C-4B2B5824D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963A6-184E-409E-9091-F1DFE730C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8D920-F125-4041-87DD-3C8B9BAAA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A3F7B-CB5E-4408-8D1F-948522FCE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F7D09-21C2-4828-B9A9-925B2CED0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45D69-DEC1-4B34-9B1D-9D30AF3CC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10062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部提升术后护理指南\n## 1.胸部提升手术简介及方法\n### 1.1胸部提升手术的定义与目的\n### 1.2胸部提升手术的方法与类型\n### 1.3胸部提升手术的适应症与禁忌症\n## 2.胸部提升术后护理的重要性\n### 2.1术后护理对恢复的影响\n### 2.2术后护理对预防并发症的作用\n### 2.3术后护理对提高手术效果的贡献\n## 3.胸部提升术后的基本护理措施\n### 3.1术后休息与睡眠的注意事项\n### 3.2术后饮食调整与营养补充\n### 3.3术后伤口护理与预防感染\n## 4.胸部提升术后的疼痛管理与缓解方法\n### 4.1术后疼痛的原因与程度评估\n### 4.2术后疼痛的管理与药物治疗\n### 4.3术后疼痛的缓解方法与心理干预\n## 5.胸部提升术后的康复训练与建议\n### 5.1术后康复训练的重要性与目的\n### 5.2术后康复训练的方法与步骤\n### 5.3术后康复训练的注意事项与建议\n## 6.胸部提升术后的心理护理与支持\n### 6.1术后心理护理的重要性与目的\n### 6.2术后心理护理的方法与技巧\n### 6.3术后心理护理的注意事项与支持\n## 7.胸部提升术后的定期复查与随访\n### 7.1术后复查的目的与重要性\n### 7.2术后复查的时间与内容安排\n### 7.3术后随访的服务与满意度评估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胸部提升术后护理指南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胸部提升手术简介及方法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胸部提升手术是一种整形手术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通过调整胸部组织和皮肤，改善胸部下垂、松弛等现象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达到提升胸部美观和改善自信心的目的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胸部提升手术适用于不同年龄段的人群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针对年轻人群，手术可以预防胸部过早下垂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针对中老年人群，手术可以改善胸部松弛和下垂现象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胸部提升手术的定义与目的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微创手术通过较小的切口进行，恢复较快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传统手术切口较大，但适用于严重胸部下垂的情况</a:t>
                </a:r>
                <a:endParaRPr/>
              </a:p>
            </p:txBody>
          </p:sp>
          <p:sp>
            <p:nvSpPr>
              <p:cNvPr id="2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胸部提升手术的方法包括微创手术和传统手术</a:t>
                </a:r>
                <a:endParaRPr/>
              </a:p>
            </p:txBody>
          </p:sp>
          <p:sp>
            <p:nvSpPr>
              <p:cNvPr id="2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乳腺组织悬吊术主要调整乳腺组织，适用于乳腺下垂的人群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皮肤悬吊术主要调整皮肤和脂肪组织，适用于皮肤松弛的人群</a:t>
                </a:r>
                <a:endParaRPr/>
              </a:p>
            </p:txBody>
          </p:sp>
          <p:sp>
            <p:nvSpPr>
              <p:cNvPr id="2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胸部提升手术的类型包括乳腺组织悬吊术和皮肤悬吊术</a:t>
                </a:r>
                <a:endParaRPr/>
              </a:p>
            </p:txBody>
          </p:sp>
          <p:sp>
            <p:nvSpPr>
              <p:cNvPr id="2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胸部提升手术的方法与类型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胸部提升手术的适应症与禁忌症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胸部提升手术的适应症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胸部下垂、松弛现象明显的人群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胸部大小或形状不满意的人群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自信心受到影响的人群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胸部提升手术的禁忌症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患有严重心脏病、高血压等疾病的人群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孕期或哺乳期的人群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疤痕体质的人群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胸部提升术后护理的重要性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术后护理可以加速伤口愈合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减少感染和炎症的风险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缩短恢复时间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术后护理可以减少并发症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避免出血、血肿等并发症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提高手术成功率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术后护理对恢复的影响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术后护理对预防并发症的作用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术后护理可以预防感染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严格按照医嘱使用抗生素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保持伤口清洁干燥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术后护理可以预防出血和血肿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遵医嘱注意休息和避免剧烈运动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密切观察伤口情况</a:t>
                </a:r>
                <a:endParaRPr/>
              </a:p>
            </p:txBody>
          </p:sp>
          <p:pic>
            <p:nvPicPr>
              <p:cNvPr id="3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术后护理可以保持胸部形态</a:t>
                </a:r>
                <a:endParaRPr/>
              </a:p>
            </p:txBody>
          </p:sp>
          <p:sp>
            <p:nvSpPr>
              <p:cNvPr id="3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遵医嘱佩戴合适的胸罩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避免剧烈运动和碰撞</a:t>
                </a:r>
                <a:endParaRPr/>
              </a:p>
            </p:txBody>
          </p:sp>
          <p:sp>
            <p:nvSpPr>
              <p:cNvPr id="3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术后护理可以提高自信心</a:t>
                </a:r>
                <a:endParaRPr/>
              </a:p>
            </p:txBody>
          </p:sp>
          <p:sp>
            <p:nvSpPr>
              <p:cNvPr id="3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术后效果满意，提高自信心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改善体型和外观，提高生活质量</a:t>
                </a:r>
                <a:endParaRPr/>
              </a:p>
            </p:txBody>
          </p:sp>
          <p:sp>
            <p:nvSpPr>
              <p:cNvPr id="3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术后护理对提高手术效果的贡献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胸部提升术后的基本护理措施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术后休息与睡眠的注意事项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术后保持充足的休息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避免熬夜和劳累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遵医嘱适当休息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术后保持良好的睡眠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保持规律的作息时间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避免趴睡和压迫胸部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术后保持均衡饮食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增加蛋白质、维生素和矿物质的摄入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避免辛辣、油腻等刺激性食物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术后加强营养补充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遵医嘱服用保健品或营养补充剂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保持水分摄入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术后饮食调整与营养补充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术后伤口护理与预防感染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术后保持伤口清洁干燥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遵医嘱清洗伤口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避免汗水和污水浸湿伤口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术后遵医嘱使用抗生素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遵医嘱按时服药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胸部提升术后的疼痛管理与缓解方法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术后疼痛的原因包括手术创伤和组织肿胀</a:t>
                </a:r>
                <a:endParaRPr/>
              </a:p>
            </p:txBody>
          </p:sp>
          <p:sp>
            <p:nvSpPr>
              <p:cNvPr id="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手术创伤导致疼痛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组织肿胀压迫神经引起疼痛</a:t>
                </a:r>
                <a:endParaRPr/>
              </a:p>
            </p:txBody>
          </p:sp>
          <p:sp>
            <p:nvSpPr>
              <p:cNvPr id="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术后疼痛的程度评估</a:t>
                </a:r>
                <a:endParaRPr/>
              </a:p>
            </p:txBody>
          </p:sp>
          <p:sp>
            <p:nvSpPr>
              <p:cNvPr id="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使用疼痛评分工具进行评估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遵医嘱调整药物用量</a:t>
                </a:r>
                <a:endParaRPr/>
              </a:p>
            </p:txBody>
          </p:sp>
          <p:sp>
            <p:nvSpPr>
              <p:cNvPr id="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术后疼痛的原因与程度评估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https://d.book118.com/508010062127006037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胸部提升术后护理指南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2024-09-17T21:21:28.306</cp:lastPrinted>
  <dcterms:created xsi:type="dcterms:W3CDTF">2024-09-17T13:21:28Z</dcterms:created>
  <dcterms:modified xsi:type="dcterms:W3CDTF">2024-09-17T13:21:30Z</dcterms:modified>
</cp:coreProperties>
</file>