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CD27D-898B-4498-A4ED-2280C69D8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16431-F61B-4153-99D3-99A65A97D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4BFEB-DEF7-4FB4-83E3-50C3A34C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E46CC-EF6C-4F8B-9202-11768FB5B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9C14F-8AEB-4F92-9392-394A01970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3B26D-D21D-48DD-86F9-92683E674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BF286-C760-476F-ABA1-BB43B33D8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AC0E1-8FCB-4424-8F1A-128CAB01B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F8077-FFF0-4BF1-9FCE-C204280A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C6A10-B3D5-47CC-B0E6-866F075EC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D80DB-8440-4F79-B6D5-B19B3912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1110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作文中的人物形象塑造与人物语言运用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作文基本要素与人物形象关系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人物形象塑造方法探讨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人物语言运用原则与技巧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优秀作文中的人物形象塑造案例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写作实践中存在问题及改进建议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作文基本要素与人物形象关系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表达思想和情感的工具，包括词汇、语法、修辞等。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作文的框架，包括开头、中间和结尾。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用于阐述或证明主题的素材，包括事实、例子、引用等。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作文的标题，概括或暗示主题。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作文要表达的中心思想或核心观点。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作文构成要素简介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主要人物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推动情节发展，体现主题思想。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次要人物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辅助主要人物，丰富情节内容。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构建复杂的社会网络，增强故事真实感。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展现性格特征，推动故事发展。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人物在作文中地位与作用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形象鲜明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增强读者印象，深化主题表达。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形象对比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突出人物性格差异，强化故事冲突。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展示人物成长历程，增强故事感染力。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形象丰满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使人物更具立体感，提高故事吸引力。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形象塑造对作文质量影响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展示人物交流方式，揭示内心世界。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对话设计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环境烘托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通过描写环境来烘托人物心境，营造氛围。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体现人物性格特征，如幽默、严肃等。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刻画人物外貌、动作等特征，增强形象真实感。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语言运用与人物形象关系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人物形象塑造方法探讨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外貌描写技巧及实例分析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选择性描绘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突出人物特征，避免面面俱到。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结合人物性格和身份进行描写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展现人物内在特质。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使用生动的比喻和拟人手法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增强形象感和立体感。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经典文学作品中的人物外貌描写及其效果。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性格特征刻画策略分享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直接描述与间接表现相结合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全面揭示人物性格。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通过人物行为、语言、心理等方面刻画性格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使形象更加鲜活。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在矛盾冲突中展现人物性格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增强作品的戏剧性和可读性。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策略运用示例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成功塑造不同性格特征的人物形象。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情感表达途径探讨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借助环境描写烘托情感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营造氛围，增强感染力。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通过人物语言、动作、神态等表现情感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使情感表达更加自然、真实。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运用心理描写揭示人物内心世界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深化读者对人物情感的理解。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途径应用举例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在不同文体中有效表达人物情感。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增强作品真实感，凸显人物特征。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细节描写的作用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具体、生动、传神地展现人物形象。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细节描写技巧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观察生活，提炼典型细节。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如何捕捉和选择细节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优秀作品中细节描写对人物塑造的贡献。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应用案例分析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细节描写在形象塑造中应用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人物语言运用原则与技巧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语言必须符合其社会身份和地位，不同职业、年龄、性别的人物应有不同的语言风格。例如，一个受过高等教育的知识分子在表达观点时，可能会使用更为规范、专业的术语，而一个普通的市民在交流时可能会使用更为口语化、通俗的表达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符合身份地位原则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在小说《红楼梦》中，贾宝玉和林黛玉的语言风格就截然不同。贾宝玉的语言风格较为文雅，用词考究，符合其贵族公子的身份；而林黛玉的语言则更为细腻、含蓄，透露出她的聪慧和敏感。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示例解读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符合身份地位原则及示例解读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个性化语言表达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每个人物都有自己独特的性格和经历，因此在语言表达上也会有所不同。通过个性化语言表达，可以更好地刻画人物形象，展现其内心世界。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方法探讨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塑造个性化的人物语言，可以从人物的兴趣爱好、生活经历、文化背景等方面入手。例如，一个喜欢音乐的人物在对话中可能会频繁使用音乐术语或引用歌词；一个来自农村的人物在表达时可能会带有一些乡土气息和地方方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个性化语言表达方法探讨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人物语言不仅是传递信息的工具，更是表达情感的重要载体。通过人物语言中的情感色彩，可以感受到人物的喜怒哀乐和内心世界。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途径分析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色彩可以通过语气、语调、用词等方面来传递。例如，一个愤怒的人物在说话时可能会使用较为尖锐、刻薄的语气和语调；一个悲伤的人物在表达时可能会使用较为低沉、缓慢的语调，并选用一些带有忧伤色彩的词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情感色彩传递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情感色彩传递途径分析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https://d.book118.com/508011110131006034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2024-09-13T10:21:35.317</cp:lastPrinted>
  <dcterms:created xsi:type="dcterms:W3CDTF">2024-09-13T02:21:35Z</dcterms:created>
  <dcterms:modified xsi:type="dcterms:W3CDTF">2024-09-13T02:21:37Z</dcterms:modified>
</cp:coreProperties>
</file>