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89A4-96C6-44CE-BF44-864E4E945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2F4EF-5652-4F75-9A14-569BD21EC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B7786-0DFD-4AE3-AF90-4999109DD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FAB4EA-367C-4198-A7CD-1299D7DA6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DC544F-8953-45A0-99C9-D6376C91B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6F0C48-7972-4579-B372-82A174AA4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5D497B-7213-4E4F-9829-413DE027C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BBFBBF-6BD6-4FAE-A5D6-2BA5756AA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86BA4A-D0F4-4C5A-B196-A33F2F27B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BADF4F-88A7-4EEF-897C-F7F88FAB4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BAAB7A-B1B8-405C-A86A-7820B4C9E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12012023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奥特曼主题活动方案设计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活动策划与准备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现场执行与管理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效果评估与总结反馈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https://d.book118.com/508012012023006037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2024-09-16T20:52:50.488</cp:lastPrinted>
  <dcterms:created xsi:type="dcterms:W3CDTF">2024-09-16T12:52:50Z</dcterms:created>
  <dcterms:modified xsi:type="dcterms:W3CDTF">2024-09-16T12:52:52Z</dcterms:modified>
</cp:coreProperties>
</file>