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25FD7-DE43-48A1-A10A-B885AA80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0EDE-B768-4029-98C9-A77471B0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23DA8-81F1-4BC5-96FE-B74065BF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8C311-4F70-46D8-BE19-F3A30F0B9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7B02D-CF6F-4DFF-8659-D8D33465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46BFA-BE5B-4131-AA00-D8F41B28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EF1C2-EF57-4BDB-B6DE-D5E6E88A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2F567-CEA6-48C7-8DB3-DA057F14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F4946-BF40-404C-8D3F-4603B6D7F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EA9AB-A606-45C8-83B1-A3800B54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8BEA9-E4CF-42E3-82E0-5098482C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307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患者发热护理PPT\n## 1.肿瘤患者发热的原因及影响因素\n### 1.1肿瘤患者发热的常见原因\n### 1.2肿瘤患者发热的影响因素\n### 1.3肿瘤患者发热的发病机制\n## 2.肿瘤患者发热的诊断与鉴别诊断\n### 2.1肿瘤患者发热的临床表现\n### 2.2肿瘤患者发热的实验室检查\n### 2.3肿瘤患者发热的鉴别诊断\n## 3.肿瘤患者发热的护理评估与诊断\n### 3.1肿瘤患者发热的护理评估\n### 3.2肿瘤患者发热的护理诊断\n### 3.3肿瘤患者发热的护理目标\n## 4.肿瘤患者发热的护理措施\n### 4.1肿瘤患者发热的药物治疗与护理\n### 4.2肿瘤患者发热的物理降温与护理\n### 4.3肿瘤患者发热的心理护理与舒适护理\n## 5.肿瘤患者发热的并发症预防与护理\n### 5.1肿瘤患者发热的感染预防与护理\n### 5.2肿瘤患者发热的脱水预防与护理\n### 5.3肿瘤患者发热的营养支持与护理\n## 6.肿瘤患者发热的护理健康教育\n### 6.1肿瘤患者发热的护理健康教育内容\n### 6.2肿瘤患者发热的护理健康教育方法\n### 6.3肿瘤患者发热的护理健康教育效果评价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肿瘤患者发热护理PPT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肿瘤患者发热的原因及影响因素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肿瘤本身引起的发热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肿瘤生长引起的炎症反应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肿瘤组织坏死释放致热物质</a:t>
                </a:r>
                <a:endParaRPr/>
              </a:p>
            </p:txBody>
          </p:sp>
        </p:grpSp>
        <p:grpSp>
          <p:nvGrpSpPr>
            <p:cNvPr id="2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肿瘤治疗引起的发热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化疗药物引起的免疫反应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放疗引起的组织损伤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肿瘤患者合并感染引起的发热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</a:t>
                </a:r>
                <a:endParaRPr/>
              </a:p>
            </p:txBody>
          </p:sp>
        </p:grpSp>
      </p:grpSp>
      <p:pic>
        <p:nvPicPr>
          <p:cNvPr id="2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患者年龄   -年幼或老年患者免疫力较低，易发生感染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年长患者可能伴有其他基础疾病，影响发热的诊治</a:t>
                </a:r>
                <a:endParaRPr/>
              </a:p>
            </p:txBody>
          </p:sp>
          <p:sp>
            <p:nvSpPr>
              <p:cNvPr id="24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患者体质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肥胖患者散热能力较差，易发生发热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虚弱患者抵抗力较低，易发生感染</a:t>
                </a:r>
                <a:endParaRPr/>
              </a:p>
            </p:txBody>
          </p:sp>
          <p:sp>
            <p:nvSpPr>
              <p:cNvPr id="24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治疗方式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化疗、放疗等治疗方式可能导致发热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不同治疗方式对发热的影响程度不同</a:t>
                </a:r>
                <a:endParaRPr/>
              </a:p>
            </p:txBody>
          </p:sp>
          <p:sp>
            <p:nvSpPr>
              <p:cNvPr id="25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肿瘤患者发热的影响因素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肿瘤细胞生长过程中产生炎症因子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炎症因子引起体温调节中枢异常，导致发热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肿瘤生长引起的炎症反应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肿瘤组织坏死过程中产生致热物质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致热物质作用于体温调节中枢，导致发热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肿瘤组织坏死释放致热物质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感染部位产生炎症反应，导致发热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感染部位释放致热物质，导致发热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肿瘤患者合并感染引起的发热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肿瘤患者发热的诊断与鉴别诊断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体温在37.5℃以上，午后及夜间发热较明显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体温波动较大，可能伴有寒战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头痛、乏力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肿瘤患者发热时常伴有头痛、乏力等症状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头痛部位不固定，程度不一</a:t>
                </a:r>
                <a:endParaRPr/>
              </a:p>
            </p:txBody>
          </p:sp>
          <p:pic>
            <p:nvPicPr>
              <p:cNvPr id="2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食欲减退、体重减轻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肿瘤患者发热时可能出现食欲减退、体重减轻等症状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食欲减退可能导致营养不良，影响患者恢复</a:t>
                </a:r>
                <a:endParaRPr/>
              </a:p>
            </p:txBody>
          </p:sp>
          <p:pic>
            <p:nvPicPr>
              <p:cNvPr id="2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检查白细胞、中性粒细胞等指标，判断感染情况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检查红细胞、血小板等指标，评估患者贫血及出血风险</a:t>
                </a:r>
                <a:endParaRPr/>
              </a:p>
            </p:txBody>
          </p:sp>
          <p:sp>
            <p:nvSpPr>
              <p:cNvPr id="2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肿瘤标志物检查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检查肿瘤标志物，了解肿瘤病情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肿瘤标志物升高可能与发热有关，需进一步检查</a:t>
                </a:r>
                <a:endParaRPr/>
              </a:p>
            </p:txBody>
          </p:sp>
          <p:sp>
            <p:nvSpPr>
              <p:cNvPr id="3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取患者体液、分泌物等进行病原学检查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确诊感染原因，指导抗感染治疗</a:t>
                </a:r>
                <a:endParaRPr/>
              </a:p>
            </p:txBody>
          </p:sp>
          <p:sp>
            <p:nvSpPr>
              <p:cNvPr id="3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感染性发热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肿瘤患者发热时需与感染性发热鉴别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通过病史、体格检查及实验室检查进行鉴别</a:t>
                </a:r>
                <a:endParaRPr/>
              </a:p>
            </p:txBody>
          </p:sp>
          <p:sp>
            <p:nvSpPr>
              <p:cNvPr id="3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肿瘤患者发热时需与药物热鉴别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了解患者用药情况，停药后观察体温变化</a:t>
                </a:r>
                <a:endParaRPr/>
              </a:p>
            </p:txBody>
          </p:sp>
          <p:sp>
            <p:nvSpPr>
              <p:cNvPr id="3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肿瘤性发热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肿瘤患者发热时需与肿瘤性发热鉴别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了解肿瘤病情，排除其他原因引起的发热</a:t>
                </a:r>
                <a:endParaRPr/>
              </a:p>
            </p:txBody>
          </p:sp>
          <p:sp>
            <p:nvSpPr>
              <p:cNvPr id="3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肿瘤患者发热的护理评估与诊断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评估患者体温及发热时间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了解患者体温变化，记录发热时间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观察患者发热规律，为护理诊断提供依据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评估患者症状及体征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了解患者头痛、乏力等症状的程度及持续时间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观察患者皮肤、黏膜等情况，判断感染部位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评估患者心理及舒适度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了解患者对发热的心理反应，给予心理支持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观察患者舒适度，采取相应护理措施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肿瘤患者出现发热，需诊断为发热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了解发热原因，为护理措施提供依据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肿瘤患者发热时可能出现食欲减退，导致营养不良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评估患者营养状况，给予营养支持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肿瘤患者发热时可能出现心理焦虑，影响治疗效果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了解患者心理状况，给予心理支持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心理焦虑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降低患者体温，缓解发热症状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采取药物、物理降温等措施，降低患者体温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观察患者体温变化，评估护理效果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促进患者营养摄入，改善营养状况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根据患者病情制定饮食计划，增加营养摄入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观察患者体重、皮肤等情况，评估营养状况</a:t>
                </a:r>
                <a:endParaRPr/>
              </a:p>
            </p:txBody>
          </p:sp>
        </p:grpSp>
        <p:grpSp>
          <p:nvGrpSpPr>
            <p:cNvPr id="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减轻患者心理焦虑，提高治疗信心</a:t>
                </a:r>
                <a:endParaRPr/>
              </a:p>
            </p:txBody>
          </p:sp>
          <p:sp>
            <p:nvSpPr>
              <p:cNvPr id="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与患者沟通，了解心理状况，给予心理支持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观察患者心理反应，评估心理护理效果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肿瘤患者发热的护理目标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https://d.book118.com/508013072127006037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肿瘤患者发热护理PPT</vt:lpstr>
      <vt:lpstr>肿瘤患者发热的原因及影响因素</vt:lpstr>
      <vt:lpstr>PowerPoint Presentation</vt:lpstr>
      <vt:lpstr>PowerPoint Presentation</vt:lpstr>
      <vt:lpstr>PowerPoint Presentation</vt:lpstr>
      <vt:lpstr>肿瘤患者发热的诊断与鉴别诊断</vt:lpstr>
      <vt:lpstr>PowerPoint Presentation</vt:lpstr>
      <vt:lpstr>PowerPoint Presentation</vt:lpstr>
      <vt:lpstr>PowerPoint Presentation</vt:lpstr>
      <vt:lpstr>肿瘤患者发热的护理评估与诊断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2024-09-17T21:23:09.416</cp:lastPrinted>
  <dcterms:created xsi:type="dcterms:W3CDTF">2024-09-17T13:23:09Z</dcterms:created>
  <dcterms:modified xsi:type="dcterms:W3CDTF">2024-09-17T13:23:11Z</dcterms:modified>
</cp:coreProperties>
</file>