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42708B-A3D8-4687-89D6-A49088F019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5E4F94-18D6-49A8-A733-204AED099E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3AC97E-4BE8-4D18-8260-C5592CF471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B0B01F-8BD9-4AA3-84D9-78F5828676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EA8E664-ED6F-47DA-BE3F-12BAE5A072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D8AD2E7-C9B7-4BF4-91A1-9CC7767EC4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5E604A7-8179-45AF-9355-45012ED9E9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FC02027-030C-4485-9965-750CF1C971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65EB82D-2E6C-4E62-83BC-95C4D5B02E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AAFF36-8BC7-4396-B895-B623D6E588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B6A67D-D2C5-4D5F-8946-348EEAA096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08013073141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9816" y="1127918"/>
            <a:ext cx="9829800" cy="21050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《文献全文获取方法》ppt课件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文献全文获取的主要方法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学术数据库的使用与获取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其他获取全文的方法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文献全文获取的伦理与版权问题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479" r="16479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决策支持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文献可以为政策制定和决策提供科学依据，帮助决策者了解背景、掌握信息。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学术研究基础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文献是学术研究的基础，获取全面、准确的文献对于研究工作的深入和准确度至关重要。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知识传承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文献是知识传承的重要载体，通过获取和阅读文献，可以了解学科发展历程和前沿动态。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文献获取的重要性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556" r="556"/>
          <a:stretch>
            <a:fillRect/>
          </a:stretch>
        </p:blipFill>
        <p:spPr>
          <a:xfrm>
            <a:off x="8422414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随着信息技术的快速发展，文献数量呈爆炸式增长，如何在海量信息中快速筛选出所需文献成为一大挑战。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信息海量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许多文献受到版权保护，无法随意获取和使用，需要遵守相关法律法规。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版权限制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全球范围内的文献涵盖多种语言，对于非母语读者来说，语言障碍可能导致获取和理解全文的困难。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语言障碍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部分文献由于存储格式、加密保护等原因，难以通过常规手段获取全文。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技术难题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全文获取的挑战与困难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文献全文获取的主要方法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直接购买全文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购买全文是指通过向出版社或文献提供商直接购买所需的文献全文。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购买全文的优点是可以获得高质量、最新的文献资源，并且通常有较长的使用期限。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然而，购买全文需要支付较高的费用，并且需要确保购买的文献符合学术要求和标准。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图书馆馆藏是指图书馆所收藏的文献资源，可以通过借阅的方式获取文献全文。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图书馆馆藏的优点是费用相对较低，而且图书馆通常提供较为全面的文献资源。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21899" b="21899"/>
          <a:stretch>
            <a:fillRect/>
          </a:stretch>
        </p:blipFill>
        <p:spPr>
          <a:xfrm>
            <a:off x="539110" y="1388510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1899" b="21899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然而，借阅可能受到时间限制，需要提前预约和归还，并且有些文献可能存在借阅限制。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899" b="21899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图书馆馆藏与借阅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904945" y="1398355"/>
            <a:ext cx="2590123" cy="150638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218874" y="2592503"/>
            <a:ext cx="2871893" cy="314282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90000"/>
            </a:schemeClr>
          </a:solidFill>
          <a:ln w="19050">
            <a:solidFill>
              <a:schemeClr val="accent2">
                <a:alpha val="9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03089" y="1424901"/>
            <a:ext cx="2590123" cy="150638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817018" y="2619049"/>
            <a:ext cx="2871893" cy="314282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90000"/>
            </a:schemeClr>
          </a:solidFill>
          <a:ln w="19050">
            <a:solidFill>
              <a:schemeClr val="accent1">
                <a:alpha val="9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8201329" y="1424901"/>
            <a:ext cx="2590123" cy="150638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8515258" y="2619049"/>
            <a:ext cx="2871893" cy="314282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90000"/>
            </a:schemeClr>
          </a:solidFill>
          <a:ln w="19050">
            <a:solidFill>
              <a:schemeClr val="accent2">
                <a:alpha val="9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1414251" y="2980276"/>
            <a:ext cx="2506259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学术搜索引擎是指专门针对学术领域进行搜索的搜索引擎，如Google学术、百度学术等。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999835" y="2980276"/>
            <a:ext cx="2506259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学术搜索引擎的优点是方便快捷，可以快速检索到大量的学术文献。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731942" y="2980276"/>
            <a:ext cx="2506259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然而，学术搜索引擎检索到的文献可能存在质量参差不齐、重复或者收费的情况。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3734987" y="1845395"/>
            <a:ext cx="509355" cy="50935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7434234" y="1784900"/>
            <a:ext cx="509355" cy="50935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1622109" y="1191768"/>
            <a:ext cx="1155795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220252" y="1252051"/>
            <a:ext cx="1155795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918492" y="1215599"/>
            <a:ext cx="1155795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学术搜索引擎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197479" y="2448496"/>
            <a:ext cx="1568482" cy="1639538"/>
            <a:chOff x="6197479" y="2448496"/>
            <a:chExt cx="1568482" cy="1639538"/>
          </a:xfrm>
        </p:grpSpPr>
        <p:sp>
          <p:nvSpPr>
            <p:cNvPr id="3" name="Freeform 3"/>
            <p:cNvSpPr/>
            <p:nvPr/>
          </p:nvSpPr>
          <p:spPr>
            <a:xfrm rot="15417784">
              <a:off x="6197479" y="2448496"/>
              <a:ext cx="1568482" cy="1639538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20817784">
              <a:off x="6791744" y="3078289"/>
              <a:ext cx="380048" cy="38004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7798918" y="1874806"/>
            <a:ext cx="3224117" cy="3370231"/>
            <a:chOff x="7798918" y="1874806"/>
            <a:chExt cx="3224117" cy="3370231"/>
          </a:xfrm>
        </p:grpSpPr>
        <p:sp>
          <p:nvSpPr>
            <p:cNvPr id="6" name="Freeform 6"/>
            <p:cNvSpPr/>
            <p:nvPr/>
          </p:nvSpPr>
          <p:spPr>
            <a:xfrm rot="16200000">
              <a:off x="7798918" y="1874806"/>
              <a:ext cx="3224117" cy="3370231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20817784">
              <a:off x="9070791" y="3201543"/>
              <a:ext cx="680371" cy="68037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979101" y="4077938"/>
            <a:ext cx="977456" cy="1021747"/>
            <a:chOff x="6979101" y="4077938"/>
            <a:chExt cx="977456" cy="1021747"/>
          </a:xfrm>
        </p:grpSpPr>
        <p:sp>
          <p:nvSpPr>
            <p:cNvPr id="9" name="Freeform 9"/>
            <p:cNvSpPr/>
            <p:nvPr/>
          </p:nvSpPr>
          <p:spPr>
            <a:xfrm rot="16200000">
              <a:off x="6979101" y="4077938"/>
              <a:ext cx="977456" cy="1021747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349433" y="4470368"/>
              <a:ext cx="236887" cy="236887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学术数据库</a:t>
              </a:r>
            </a:p>
          </p:txBody>
        </p:sp>
      </p:grpSp>
      <p:sp>
        <p:nvSpPr>
          <p:cNvPr id="33" name="AutoShape 33"/>
          <p:cNvSpPr/>
          <p:nvPr/>
        </p:nvSpPr>
        <p:spPr>
          <a:xfrm>
            <a:off x="579283" y="2049017"/>
            <a:ext cx="584258" cy="584258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74589" y="2156678"/>
            <a:ext cx="395855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5" name="TextBox 35"/>
          <p:cNvSpPr txBox="1"/>
          <p:nvPr/>
        </p:nvSpPr>
        <p:spPr>
          <a:xfrm>
            <a:off x="1350983" y="1947863"/>
            <a:ext cx="4120112" cy="786566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学术数据库是指专门提供学术文献资源的数据库，如CNKI、万方等。</a:t>
            </a:r>
          </a:p>
        </p:txBody>
      </p:sp>
      <p:sp>
        <p:nvSpPr>
          <p:cNvPr id="36" name="AutoShape 36"/>
          <p:cNvSpPr/>
          <p:nvPr/>
        </p:nvSpPr>
        <p:spPr>
          <a:xfrm>
            <a:off x="579283" y="3218181"/>
            <a:ext cx="584258" cy="584258"/>
          </a:xfrm>
          <a:prstGeom prst="ellipse">
            <a:avLst/>
          </a:prstGeom>
          <a:noFill/>
          <a:ln w="19050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55539" y="3325842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38" name="TextBox 38"/>
          <p:cNvSpPr txBox="1"/>
          <p:nvPr/>
        </p:nvSpPr>
        <p:spPr>
          <a:xfrm>
            <a:off x="1350983" y="3110437"/>
            <a:ext cx="4114800" cy="799744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学术数据库的优点是收录的文献质量较高、较为全面，并且通常提供多种检索方式和个性化服务。</a:t>
            </a:r>
          </a:p>
        </p:txBody>
      </p:sp>
      <p:sp>
        <p:nvSpPr>
          <p:cNvPr id="39" name="AutoShape 39"/>
          <p:cNvSpPr/>
          <p:nvPr/>
        </p:nvSpPr>
        <p:spPr>
          <a:xfrm>
            <a:off x="575049" y="4441785"/>
            <a:ext cx="584258" cy="584258"/>
          </a:xfrm>
          <a:prstGeom prst="ellipse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42204" y="4549446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41" name="TextBox 41"/>
          <p:cNvSpPr txBox="1"/>
          <p:nvPr/>
        </p:nvSpPr>
        <p:spPr>
          <a:xfrm>
            <a:off x="1350983" y="4340631"/>
            <a:ext cx="4114800" cy="786566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然而，学术数据库需要付费购买，而且使用过程中需要注意版权问题。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学术数据库的使用与获取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学科覆盖范围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选择覆盖学科范围广的数据库，能够提供更多相关文献。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数据更新频率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数据库更新频率越高，获取的文献越新。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文献质量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比较数据库中文献的质量和权威性，确保获取的文献具有学术价值。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数据库的选择与比较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高级检索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利用高级检索功能，通过限定条件筛选文献，提高检索效率。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引文检索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利用引文检索功能，查找某一文献被引用的情况，了解该领域的研究热点和趋势。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关键词检索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使用关键词进行检索，能够快速定位相关文献。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23237" r="23237"/>
          <a:stretch>
            <a:fillRect/>
          </a:stretch>
        </p:blipFill>
        <p:spPr>
          <a:xfrm>
            <a:off x="641457" y="1883900"/>
            <a:ext cx="3722788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数据库的使用技巧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https://d.book118.com/508013073141006026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2024-09-04T11:27:00.320</cp:lastPrinted>
  <dcterms:created xsi:type="dcterms:W3CDTF">2024-09-04T03:27:00Z</dcterms:created>
  <dcterms:modified xsi:type="dcterms:W3CDTF">2024-09-04T03:27:02Z</dcterms:modified>
</cp:coreProperties>
</file>