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BE792-06D1-4BBC-AC3E-67F384ED1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346DD-ED6D-46C5-A880-FDA7E467C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6620D-3E41-43F8-B026-1EC50A528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DE1A6B-72C0-463C-86DE-B55556A84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58D24E-4323-483B-B4F3-A043CB9AD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7DADB5-A577-43EF-B82A-972F0927D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6191B0-49B4-4C1F-A8AA-3DD646988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1183E8-15FA-42AE-A456-EE5C9305E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0CFDA0-4A83-4867-AED8-C0297B31E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F3656-7B30-47AD-A4D2-EE72345CD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10C70-EAFE-49EA-898D-2CC8B7177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1310410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导游的陪同服务与危机应对能力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导游陪同服务概述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导游陪同服务技巧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危机识别与评估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危机应对策略与措施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导游在危机应对中的角色与责任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提升导游危机应对能力的途径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导游陪同服务概述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5875" b="5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导游陪同服务是指导游在旅游过程中为游客提供的专业指导、解说、照顾和帮助等服务，以确保游客的安全、舒适和愉快的旅行体验。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导游陪同服务是旅游行业的重要组成部分，对于提升游客满意度、促进旅游业发展具有重要意义。一个优秀的导游不仅能够为游客提供丰富的知识和美妙的旅行体验，还能在紧急情况下保障游客的安全。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导游在旅游过程中扮演着多重角色，包括文化传播者、讲解员、服务员、协调员等。他们需要具备丰富的专业知识、良好的沟通能力和应变能力。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导游的主要职责包括接待游客、安排行程、提供讲解服务、照顾游客生活起居、处理突发事件等。他们需要确保游客在旅行过程中的安全、舒适和愉快，同时积极推广旅游目的地的文化和特色。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563" r="21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服务对象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导游的服务对象主要是游客，包括个人游客、家庭游客、团队游客等。不同类型的游客有不同的需求和期望，导游需要根据实际情况提供个性化的服务。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在旅行过程中的需求多种多样，包括了解旅游目的地的历史文化、风土人情、自然景观等方面的知识；获得安全、舒适、便捷的旅行体验；享受美食、购物、娱乐等方面的服务；以及在遇到问题时得到及时有效的帮助和解决方案。为了满足这些需求，导游需要具备丰富的专业知识、良好的服务意识和应变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服务对象及需求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导游陪同服务技巧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积极倾听游客的需求和意见，理解他们的观点和感受。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042" r="11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576" r="1557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清晰、准确地传达信息，使用游客容易理解的语言和词汇。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通过开放式问题鼓励游客分享更多信息，深入了解他们的需求和兴趣。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375" b="173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自我认知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了解自己的情绪状态，避免将个人情绪带入工作中。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情绪调节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在面对游客的抱怨或不满时，保持冷静和耐心，积极解决问题。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同理心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设身处地地理解游客的情绪和需求，提供个性化的服务。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尊重不同文化背景和习俗，避免冒犯或误解游客。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58" b="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文化敏感性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掌握多种语言或方言，以便与不同国籍的游客进行有效沟通。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了解不同文化的历史、艺术、风俗习惯等，为游客提供更深入的文化体验。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文化知识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跨文化交流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危机识别与评估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237" r="823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760" r="1276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如地震、洪水、台风等不可抗力因素，可能对旅游行程造成严重影响。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包括恐怖袭击、战争、政变等，可能导致旅游目的地局势紧张，威胁游客安全。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社会安全事件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涉及游客乘坐的交通工具发生事故，如车祸、航空事故等。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如疫情、食物中毒等，可能对游客健康造成危害。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公共卫生事件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常见危机类型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导游应时刻留意周围环境变化，如天气异常、动物行为异常等，及时发现潜在危机。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917" b="1491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通过与当地居民、旅游机构、政府部门等沟通，获取有关危机的最新信息。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凭借导游自身的专业知识和经验，对可能发生的危机进行预判。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经验判断法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危机识别方法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https://d.book118.com/508013104103006025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2024-09-02T08:59:20.713</cp:lastPrinted>
  <dcterms:created xsi:type="dcterms:W3CDTF">2024-09-02T00:59:20Z</dcterms:created>
  <dcterms:modified xsi:type="dcterms:W3CDTF">2024-09-02T00:59:22Z</dcterms:modified>
</cp:coreProperties>
</file>