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8C7FC-1C6B-4C10-9708-A9C95FAF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7364A-7D15-479E-A1B7-B6BF1A65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D3B9C-0342-4654-9050-FD624B67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C77D5-2E5C-43DB-A81B-725C863C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CE7C7-2F64-47C5-8219-182630D3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04339-1341-4872-8B36-8722F320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D7D85-65D4-4796-8348-AAD2DA13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2D338-44B8-4A85-9698-56A398B11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19571-169C-4D20-8569-8514CF41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84FA3-B760-44FB-A753-48CDDAD3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73BE8-F487-44BB-857B-1622BB4A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4016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产品设计的程序与方法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创意构思与草图绘制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三维建模与渲染表现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原型制作与测试评估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产品设计是指通过规划和实施一系列过程，将需求、技术、材料转化为可销售的产品的过程。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产品设计是产品开发的关键环节，它决定了产品的外观、性能、用户体验和商业价值，是满足市场需求、提升企业竞争力的重要手段。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功能性与美观性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可行性与可持续性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968" r="359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产品设计应始终以用户需求和体验为出发点，追求提供更好的用户体验。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产品设计应同时注重产品的功能性和美观性，实现实用与审美的统一。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产品设计应不断创新，寻求差异化竞争优势，满足消费者日益增长的需求。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产品设计应考虑技术可行性、生产成本和环保可持续性。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完成设计定型后，进行生产准备工作，包括工艺流程制定、材料采购等。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原型制作与测试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制作产品原型，进行功能和用户体验测试，对设计进行调整优化。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对产品进行详细设计，包括外观设计、结构设计、功能设计等。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对市场和用户需求进行调研分析，明确产品设计的目标和方向。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根据需求分析，提出产品概念和设计方案。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通过设计问卷，收集目标用户的需求和意见，了解市场趋势和潜在需求。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访谈与焦点小组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与目标用户进行深入交流，了解他们的需求、痛点和期望。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研究市场上同类产品的优缺点，了解竞争对手的产品策略和市场表现。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利用大数据技术，分析市场趋势和用户行为，挖掘潜在需求。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根据市场调研结果，构建目标用户画像，包括年龄、性别、职业、收入等特征。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根据用户需求和行为特征，将目标用户细分为不同的群体，为不同群体提供定制化的产品和服务。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用户需求优先级排序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根据用户需求的重要性和紧迫性，对需求进行优先级排序，以满足不同用户群体的核心需求。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根据市场需求和用户需求，列出产品的所有可能功能，为后续设计提供基础。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功能清单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根据产品定位和目标用户群体需求，筛选出核心功能和增值功能，优化产品功能配置。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功能筛选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对筛选出的功能进行优先级排序，确定哪些功能是产品的核心功能，哪些功能可以作为迭代优化方向。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功能优先级排序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产品功能需求梳理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创意构思与草图绘制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鼓励团队成员自由畅想，提出尽可能多的创意点子，不受任何限制。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深入了解目标用户的需求和痛点，以用户为中心进行创意构思。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用户调研法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通过观察自然界或已有产品，寻找灵感并进行创意构思。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分析产品的优势、劣势、机会和威胁，为创意构思提供策略性指导。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使用轻盈、流畅的线条绘制草图，避免过于复杂或生硬的线条。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线条流畅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细节呈现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配色选择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在草图中突出产品的主要特点和功能，使创意更加清晰明了。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适当添加细节，使草图更具说服力和表现力。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选择简洁、明快的配色方案，使草图更加美观和易于理解。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草图绘制技巧分享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[请在此处插入图片]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17" r="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[请在此处插入图片]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[请在此处插入图片]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优秀草图案例欣赏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三维建模与渲染表现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https://d.book118.com/508014016132006034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2024-09-13T10:51:25.848</cp:lastPrinted>
  <dcterms:created xsi:type="dcterms:W3CDTF">2024-09-13T02:51:25Z</dcterms:created>
  <dcterms:modified xsi:type="dcterms:W3CDTF">2024-09-13T02:51:27Z</dcterms:modified>
</cp:coreProperties>
</file>