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2B2A5F-0465-4CB9-BB1E-5B227DB6B1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9F0B40-419C-476B-A8AE-862F0E776A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815453-AC5F-421E-AB4C-367D52268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408A3D-2479-49F3-9F69-61E5E2F2B8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93A6EC5-FB8C-4EF5-A157-65D72FD181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CE59F3-3517-4785-AD6D-9E6F85826B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DB3585-C0B8-4004-8080-A82554B147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341317-CD86-4931-907A-4E7E797485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D33381-4241-4E2F-814A-098DA5DB0D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5BA781-44AF-43BB-BE25-AB1108292A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798BF5-2216-4838-81B0-0FC68E21AD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801502104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老年社区保健与护理\n## 1.老年社区保健与护理的概念与重要性\n### 1.1老年社区保健与护理的定义与目的\n### 1.2老年社区保健与护理的重要性及意义\n### 1.3老年社区保健与护理的发展趋势\n## 2.老年社区保健与护理的服务内容\n### 2.1健康教育与咨询服务\n### 2.2健康管理与促进服务\n### 2.3康复护理与长期照护服务\n## 3.老年社区保健与护理的实施策略\n### 3.1政策支持与资金投入\n### 3.2人才队伍建设与培训\n### 3.3技术创新与服务质量提升\n## 4.老年社区保健与护理的合作模式\n### 4.1政府与社会组织的合作\n### 4.2医疗机构与社区的合作\n### 4.3家庭与社区的合作\n## 5.老年社区保健与护理的评估与改进\n### 5.1老年社区保健与护理服务的评估方法\n### 5.2老年社区保健与护理服务的改进措施\n### 5.3老年社区保健与护理服务的持续优化\n## 6.老年社区保健与护理的实践案例\n### 6.1成功的老年社区保健与护理项目介绍\n### 6.2老年社区保健与护理项目的经验与教训\n### 6.3老年社区保健与护理项目的展望与挑战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老年社区保健与护理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4368800" cy="311150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0237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</a:rPr>
              <a:t>CREATE TOGETHER</a:t>
            </a:r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</a:t>
            </a:r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DOCS</a:t>
            </a:r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91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老年社区保健与护理的概念与重要性</a:t>
            </a:r>
            <a:endParaRPr/>
          </a:p>
        </p:txBody>
      </p:sp>
      <p:sp>
        <p:nvSpPr>
          <p:cNvPr id="92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93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6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64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6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老年社区保健与护理是指针对老年人的健康状况和需求，在社区范围内提供的综合性保健与护理服务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旨在帮助老年人维持健康、预防疾病、延缓衰老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提高老年人的生活质量，减轻家庭和社会的负担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促进老年人积极参与社会活动，实现健康老龄化</a:t>
                </a:r>
                <a:endParaRPr/>
              </a:p>
            </p:txBody>
          </p:sp>
        </p:grpSp>
        <p:grpSp>
          <p:nvGrpSpPr>
            <p:cNvPr id="167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6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老年社区保健与护理的服务对象主要是60岁及以上的人群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针对不同年龄、性别、健康状况和需求的老年人，提供个性化的保健与护理方案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关注老年人的心理健康，提供心理疏导和心理支持服务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重视老年人的社会参与，提供社交平台和文化活动</a:t>
                </a:r>
                <a:endParaRPr/>
              </a:p>
            </p:txBody>
          </p:sp>
        </p:grpSp>
      </p:grpSp>
      <p:sp>
        <p:nvSpPr>
          <p:cNvPr id="17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老年社区保健与护理的定义与目的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7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老年社区保健与护理是应对人口老龄化的重要措施</a:t>
                </a:r>
                <a:endParaRPr/>
              </a:p>
            </p:txBody>
          </p:sp>
          <p:sp>
            <p:nvSpPr>
              <p:cNvPr id="17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随着人口老龄化程度的加深，老年人的健康问题日益突出，对保健与护理服务的需求不断增加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老年社区保健与护理有助于提高老年人的生活质量，减轻家庭和社会的负担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老年社区保健与护理有助于实现健康老龄化，促进社会的可持续发展</a:t>
                </a:r>
                <a:endParaRPr/>
              </a:p>
            </p:txBody>
          </p:sp>
          <p:sp>
            <p:nvSpPr>
              <p:cNvPr id="17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老年社区保健与护理是提高老年人生活质量的关键环节</a:t>
                </a:r>
                <a:endParaRPr/>
              </a:p>
            </p:txBody>
          </p:sp>
          <p:sp>
            <p:nvSpPr>
              <p:cNvPr id="18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通过健康教育与咨询服务、健康管理与促进服务、康复护理与长期照护服务等手段，帮助老年人维持健康、预防疾病、延缓衰老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关注老年人的心理健康，提供心理疏导和心理支持服务，提高老年人的幸福感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促进老年人积极参与社会活动，实现健康老龄化，提高老年人的社会价值</a:t>
                </a:r>
                <a:endParaRPr/>
              </a:p>
            </p:txBody>
          </p:sp>
          <p:sp>
            <p:nvSpPr>
              <p:cNvPr id="18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老年社区保健与护理的重要性及意义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老年社区保健与护理将更加注重个性化和精细化管理</a:t>
                </a:r>
                <a:endParaRPr/>
              </a:p>
            </p:txBody>
          </p:sp>
          <p:sp>
            <p:nvSpPr>
              <p:cNvPr id="19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通过大数据和人工智能技术，实现对老年人健康数据的实时监测和分析，为老年人提供个性化的保健与护理方案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加强对老年人的健康管理，提高老年人对自身健康状况的认识和自我保健能力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关注老年人的心理健康，提供心理疏导和心理支持服务，提高老年人的幸福感</a:t>
                </a:r>
                <a:endParaRPr/>
              </a:p>
            </p:txBody>
          </p:sp>
          <p:sp>
            <p:nvSpPr>
              <p:cNvPr id="19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9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老年社区保健与护理将更加注重跨学科和多元化合作</a:t>
                </a:r>
                <a:endParaRPr/>
              </a:p>
            </p:txBody>
          </p:sp>
          <p:sp>
            <p:nvSpPr>
              <p:cNvPr id="20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与医疗机构、社会组织、家庭等多方合作，形成资源共享、优势互补的服务网络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加强人才培养和队伍建设，提高老年社区保健与护理的专业水平和服务质量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引入新技术和新方法，提高老年社区保健与护理的服务效率和质量</a:t>
                </a:r>
                <a:endParaRPr/>
              </a:p>
            </p:txBody>
          </p:sp>
          <p:sp>
            <p:nvSpPr>
              <p:cNvPr id="20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老年社区保健与护理的发展趋势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0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老年社区保健与护理的服务内容</a:t>
            </a:r>
            <a:endParaRPr/>
          </a:p>
        </p:txBody>
      </p:sp>
      <p:sp>
        <p:nvSpPr>
          <p:cNvPr id="20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2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13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提供健康教育和咨询服务，帮助老年人树立健康观念，提高自我保健能力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开展健康讲座、健康咨询等活动，普及健康知识和健康生活方式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针对老年人的特殊需求，提供个性化的健康教育和咨询服务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利用网络平台，提供便捷的健康教育和咨询服务，满足老年人的需求</a:t>
                </a:r>
                <a:endParaRPr/>
              </a:p>
            </p:txBody>
          </p:sp>
        </p:grpSp>
        <p:grpSp>
          <p:nvGrpSpPr>
            <p:cNvPr id="216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1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提供心理疏导和心理支持服务，关注老年人的心理健康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开展心理咨询服务，帮助老年人缓解心理压力，提高心理素质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举办心理健康讲座和心理辅导活动，提高老年人的心理健康水平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利用网络平台，提供心理疏导和心理支持服务，满足老年人的需求</a:t>
                </a:r>
                <a:endParaRPr/>
              </a:p>
            </p:txBody>
          </p:sp>
        </p:grpSp>
      </p:grpSp>
      <p:sp>
        <p:nvSpPr>
          <p:cNvPr id="2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健康教育与咨询服务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提供健康管理服务，帮助老年人维持健康、预防疾病</a:t>
                </a:r>
                <a:endParaRPr/>
              </a:p>
            </p:txBody>
          </p:sp>
          <p:sp>
            <p:nvSpPr>
              <p:cNvPr id="22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开展健康体检、健康评估等活动，及时发现和处理老年人的健康问题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针对老年人的特殊需求，提供个性化的健康管理方案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利用网络平台，提供便捷的健康管理服务，满足老年人的需求</a:t>
                </a:r>
                <a:endParaRPr/>
              </a:p>
            </p:txBody>
          </p:sp>
          <p:sp>
            <p:nvSpPr>
              <p:cNvPr id="22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提供促进服务，帮助老年人延缓衰老，提高生活质量</a:t>
                </a:r>
                <a:endParaRPr/>
              </a:p>
            </p:txBody>
          </p:sp>
          <p:sp>
            <p:nvSpPr>
              <p:cNvPr id="23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开展健康促进活动，如健身操、太极拳等，提高老年人的身体素质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提供健康生活方式的指导，如饮食、运动、休息等，帮助老年人养成良好的生活习惯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利用网络平台，提供便捷的促进服务，满足老年人的需求</a:t>
                </a:r>
                <a:endParaRPr/>
              </a:p>
            </p:txBody>
          </p:sp>
          <p:sp>
            <p:nvSpPr>
              <p:cNvPr id="23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健康管理与促进服务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提供康复护理服务，帮助老年人恢复健康、提高生活质量</a:t>
                </a:r>
                <a:endParaRPr/>
              </a:p>
            </p:txBody>
          </p:sp>
          <p:sp>
            <p:nvSpPr>
              <p:cNvPr id="24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开展康复训练、康复治疗等活动，帮助老年人恢复身体功能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针对老年人的特殊需求，提供个性化的康复护理方案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利用网络平台，提供便捷的康复护理服务，满足老年人的需求</a:t>
                </a:r>
                <a:endParaRPr/>
              </a:p>
            </p:txBody>
          </p:sp>
          <p:sp>
            <p:nvSpPr>
              <p:cNvPr id="24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4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4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提供长期照护服务，帮助老年人解决日常生活中的困难</a:t>
                </a:r>
                <a:endParaRPr/>
              </a:p>
            </p:txBody>
          </p:sp>
          <p:sp>
            <p:nvSpPr>
              <p:cNvPr id="25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提供日常生活照护、康复照护等服务，帮助老年人解决日常生活中的困难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针对老年人的特殊需求，提供个性化的长期照护方案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利用网络平台，提供便捷的长期照护服务，满足老年人的需求</a:t>
                </a:r>
                <a:endParaRPr/>
              </a:p>
            </p:txBody>
          </p:sp>
          <p:sp>
            <p:nvSpPr>
              <p:cNvPr id="25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康复护理与长期照护服务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老年社区保健与护理的实施策略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3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建立健全老年社区保健与护理的政策体系，为服务提供有力的政策支持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制定老年社区保健与护理的政策法规，明确政府、社会组织、企业等各方的责任和义务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加大对老年社区保健与护理的财政投入，为服务提供资金保障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加强对老年社区保健与护理的政策监管，确保服务的质量和安全</a:t>
                </a:r>
                <a:endParaRPr/>
              </a:p>
            </p:txBody>
          </p:sp>
        </p:grpSp>
        <p:grpSp>
          <p:nvGrpSpPr>
            <p:cNvPr id="16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拓宽资金来源，实现老年社区保健与护理服务的可持续发展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鼓励社会力量参与老年社区保健与护理服务，形成多元化的投资格局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利用金融机构贷款、政府债券等渠道，为老年社区保健与护理服务筹集资金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探索老年社区保健与护理服务的市场化运作，提高服务的经济效益</a:t>
                </a:r>
                <a:endParaRPr/>
              </a:p>
            </p:txBody>
          </p:sp>
        </p:grpSp>
      </p:grpSp>
      <p:sp>
        <p:nvSpPr>
          <p:cNvPr id="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政策支持与资金投入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2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3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加强老年社区保健与护理人才队伍建设，提高服务的专业水平</a:t>
                </a:r>
                <a:endParaRPr/>
              </a:p>
            </p:txBody>
          </p:sp>
          <p:sp>
            <p:nvSpPr>
              <p:cNvPr id="2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建立健全老年社区保健与护理人才的培养机制，提高人才素质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鼓励医务人员、健康管理师等专业人才参与老年社区保健与护理服务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建立老年社区保健与护理人才激励机制，吸引和留住优秀人才</a:t>
                </a:r>
                <a:endParaRPr/>
              </a:p>
            </p:txBody>
          </p:sp>
        </p:grpSp>
        <p:grpSp>
          <p:nvGrpSpPr>
            <p:cNvPr id="29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3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加强老年社区保健与护理人才培训，提高服务的质量</a:t>
                </a:r>
                <a:endParaRPr/>
              </a:p>
            </p:txBody>
          </p:sp>
          <p:sp>
            <p:nvSpPr>
              <p:cNvPr id="3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开展老年社区保健与护理人才培训，提高人才的专业技能和综合素质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利用网络平台，开展远程培训，提高人才培训的效率和质量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加强实践基地建设，提高人才在实践中学习和成长的能力</a:t>
                </a:r>
                <a:endParaRPr/>
              </a:p>
            </p:txBody>
          </p:sp>
          <p:sp>
            <p:nvSpPr>
              <p:cNvPr id="32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5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人才队伍建设与培训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8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39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40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3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4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引入新技术和新方法，提高老年社区保健与护理服务的效率和质量</a:t>
                </a:r>
                <a:endParaRPr/>
              </a:p>
            </p:txBody>
          </p:sp>
          <p:sp>
            <p:nvSpPr>
              <p:cNvPr id="45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利用大数据和人工智能技术，实现对老年人健康数据的实时监测和分析，为老年人提供个性化的保健与护理方案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引入远程医疗、健康管理等新技术，提高老年社区保健与护理服务的便捷性和可及性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探索新型服务模式，如互联网+老年社区保健与护理，满足老年人的需求</a:t>
                </a:r>
                <a:endParaRPr/>
              </a:p>
            </p:txBody>
          </p:sp>
        </p:grpSp>
        <p:grpSp>
          <p:nvGrpSpPr>
            <p:cNvPr id="46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47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加强老年社区保健与护理服务的质量管理，提高服务的质量</a:t>
                </a:r>
                <a:endParaRPr/>
              </a:p>
            </p:txBody>
          </p:sp>
          <p:sp>
            <p:nvSpPr>
              <p:cNvPr id="4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建立老年社区保健与护理服务质量评价体系，对服务进行全面的评估和监督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加强老年社区保健与护理服务的质量改进，提高服务的质量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利用网络平台，开展服务质量监测，及时发现和解决问题</a:t>
                </a:r>
                <a:endParaRPr/>
              </a:p>
            </p:txBody>
          </p:sp>
          <p:sp>
            <p:nvSpPr>
              <p:cNvPr id="49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2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技术创新与服务质量提升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https://d.book118.com/508015021042006037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老年社区保健与护理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2024-09-17T00:46:36.986</cp:lastPrinted>
  <dcterms:created xsi:type="dcterms:W3CDTF">2024-09-16T16:46:37Z</dcterms:created>
  <dcterms:modified xsi:type="dcterms:W3CDTF">2024-09-16T16:46:38Z</dcterms:modified>
</cp:coreProperties>
</file>