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1159F-3E7F-4FB6-92C0-05B702105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E01EE-DA8C-4457-B73D-630FBD561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F9ABD-28F9-42CA-A70C-63835CDE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FD74C-2318-4A62-ADD6-FA7A518AC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3B6AB-E620-4D3A-81D6-91676507A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8624E-803F-46DC-AD13-8BBFD54E6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25213-954A-4ED7-84B7-4B510F8F0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B7348-7BFD-4B2F-9239-F33EDB6AC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F8215-28E3-4FB7-BBE0-0B375665D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D0283-1102-40D3-9A93-BB82DA4A2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B6591-67DF-487F-A653-D794FF31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6023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心理健康室参观报告总结与反思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参观概述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心理健康室设施与环境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心理健康服务体验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参观收获与反思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参观概述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通过实地参观，了解心理健康室提供的设施和服务，如心理咨询室、放松室、团体活动室等。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了解心理健康室的设施和服务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通过参观心理健康室的宣传资料、讲座和互动活动，学习心理健康知识，提高自我认知和心理保健意识。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学习心理健康知识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通过参观和与工作人员交流，了解心理健康室的实际运行情况和效果，为后续改进提供参考。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评估心理健康室的效果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XXXX年XX月XX日，周X，下午XX:XX-XX:XX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学校心理健康教育中心（位于学校图书馆二楼）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参观时间与地点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XX名学生代表参与参观。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学生代表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XX老师作为指导老师带领学生参观。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指导老师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心理健康室的工作人员全程陪同并介绍相关情况。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心理健康室设施与环境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设施齐全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心理健康室配备了各种专业设施，如心理沙盘、音乐放松椅、情绪宣泄室等，能够满足多样化的心理健康需求。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设施现代化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心理健康室的设施采用现代化技术，如智能心理测评系统、VR心理训练系统等，提高了心理服务的效率和效果。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设施人性化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设施设计充分考虑了使用者的舒适度和便捷性，如心理沙盘的尺寸和颜色选择，音乐放松椅的音效和触感等。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心理健康室的整体环境布置温馨舒适，色彩柔和，有助于缓解来访者的紧张情绪。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环境温馨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环境布置充分考虑了隔音效果，营造了一个安静、私密的空间，有利于开展心理辅导和咨询。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根据不同的心理辅导需求，环境布置具有一定的主题性，如儿童心理辅导区的卡通元素和色彩鲜艳的装饰。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环境主题化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环境布置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心理健康室将科技应用于心理服务中，如智能心理测评系统和VR心理训练系统等，提高了心理服务的科技含量。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心理健康室提供的服务具有个性化特点，能够根据不同年龄段和群体的需求提供定制化的心理辅导和咨询。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心理健康室积极与社区合作，开展心理健康宣传和培训活动，提高了社区居民的心理健康意识和素养。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心理健康服务体验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https://d.book118.com/508016023043006044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2024-09-24T07:37:15.191</cp:lastPrinted>
  <dcterms:created xsi:type="dcterms:W3CDTF">2024-09-23T23:37:15Z</dcterms:created>
  <dcterms:modified xsi:type="dcterms:W3CDTF">2024-09-23T23:37:17Z</dcterms:modified>
</cp:coreProperties>
</file>