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D57C8-D76A-40EE-B87B-ADF8DC84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24702-2DDE-486B-BE21-08326E641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6640A-2BB2-453F-BEAC-CC26984C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BEC02-42F5-4DB6-BFD6-B2391545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11AC1-82DE-429E-A5CC-F8711D7A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D0A91-D82C-40E4-995C-95E26609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21EED-C312-491F-A096-E088ADB2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E06B8-136D-4905-8DA9-9BE9CB64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79CFD-C784-474E-AD96-B43BB1EC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752A6-C77B-4ACD-B7D0-B1E1277E3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F571-B6D6-4BC0-9331-B8EAB26D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13" r:id="rId2"/>
    <p:sldLayoutId id="2147484814" r:id="rId3"/>
    <p:sldLayoutId id="2147484815" r:id="rId4"/>
    <p:sldLayoutId id="2147484816" r:id="rId5"/>
    <p:sldLayoutId id="2147484817" r:id="rId6"/>
    <p:sldLayoutId id="2147484818" r:id="rId7"/>
    <p:sldLayoutId id="2147484819" r:id="rId8"/>
    <p:sldLayoutId id="2147484820" r:id="rId9"/>
    <p:sldLayoutId id="2147484821" r:id="rId10"/>
    <p:sldLayoutId id="21474848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6130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帮助高中生提高历史水平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了解历史学科特点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培养历史学习兴趣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掌握历史学习方法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提高历史思维能力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拓展历史知识视野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实践历史学习应用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了解历史学科特点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历史学科的定义和特点</a:t>
            </a:r>
            <a:endParaRPr lang="zh-CN" altLang="en-US"/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历史学科的定义：研究人类社会过去事件的科学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历史学科的特点：注重事实、注重证据、注重逻辑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历史学科的学习方法：阅读、思考、讨论、写作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历史学科的价值：了解人类社会的发展历程，吸取历史教训，为未来提供借鉴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历史学科的学习方法</a:t>
            </a:r>
            <a:endParaRPr lang="zh-CN" altLang="en-US"/>
          </a:p>
        </p:txBody>
      </p:sp>
      <p:sp>
        <p:nvSpPr>
          <p:cNvPr id="10490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35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阅读历史书籍：了解历史事件、人物和背景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35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制作时间线：整理历史事件发生的顺序和关系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35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参加历史讲座和研讨会：拓宽视野，加深理解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观看历史纪录片：通过影像资料直观了解历史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历史学科的学习目的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掌握历史知识：了解历史事件、人物、文化等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培养历史思维：学会分析历史问题，理解历史发展的规律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提高人文素养：通过历史学习，提高人文素养，增强民族自豪感和文化自信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培养社会责任感：了解历史，认识现实，培养社会责任感和历史使命感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4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培养历史学习兴趣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了解历史故事和人物</a:t>
            </a:r>
            <a:endParaRPr lang="zh-CN" altLang="en-US"/>
          </a:p>
        </p:txBody>
      </p:sp>
      <p:sp>
        <p:nvSpPr>
          <p:cNvPr id="104919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历史故事：如赤壁之战、秦始皇统一六国等，了解其背景、经过和结果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历史人物：如孔子、秦始皇、汉武帝等，了解他们的生平、贡献和影响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0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通过历史故事和人物，激发学生对历史的兴趣和好奇心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1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引导学生通过阅读历史书籍、观看历史纪录片等方式，深入了解历史故事和人物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探索历史事件和背景</a:t>
            </a:r>
            <a:endParaRPr lang="zh-CN" altLang="en-US"/>
          </a:p>
        </p:txBody>
      </p:sp>
      <p:sp>
        <p:nvSpPr>
          <p:cNvPr id="104925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历史事件的起因、经过和结果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历史背景的影响和意义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历史事件的人物和故事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历史事件的影响和启示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参与历史活动和项目</a:t>
            </a:r>
            <a:endParaRPr lang="zh-CN" altLang="en-US"/>
          </a:p>
        </p:txBody>
      </p:sp>
      <p:sp>
        <p:nvSpPr>
          <p:cNvPr id="10493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参观历史博物馆：了解历史文物，感受历史氛围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参加历史讲座：听取专家讲解，拓宽历史视野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参与历史剧表演：亲身体验历史事件，加深历史理解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参加历史知识竞赛：激发学习兴趣，提高历史水平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8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掌握历史学习方法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制定学习计划和目标</a:t>
            </a:r>
            <a:endParaRPr lang="zh-CN" altLang="en-US"/>
          </a:p>
        </p:txBody>
      </p:sp>
      <p:sp>
        <p:nvSpPr>
          <p:cNvPr id="10494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明确学习目标：掌握历史知识，提高历史成绩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定期评估和调整计划：根据学习进度和效果进行调整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设定短期和长期目标：逐步提高历史水平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制定学习计划：合理安排时间，确保学习效率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学会阅读和理解历史资料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阅读历史书籍：选择权威、可靠的历史书籍，了解历史事件的背景、过程和影响。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理解历史资料：分析历史资料的来源、目的和可信度，理解历史事件的前因后果和历史人物的言行举止。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总结历史规律：通过阅读和理解历史资料，总结历史发展的规律和趋势，为提高历史水平提供指导。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阅读历史文献：阅读原始历史文献，如古籍、档案、日记等，了解历史的真实面貌。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https://d.book118.com/508016130026006031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帮助高中生提高历史水平</vt:lpstr>
      <vt:lpstr>目录</vt:lpstr>
      <vt:lpstr>了解历史学科特点</vt:lpstr>
      <vt:lpstr>历史学科的定义和特点</vt:lpstr>
      <vt:lpstr>历史学科的学习方法</vt:lpstr>
      <vt:lpstr>历史学科的学习目的</vt:lpstr>
      <vt:lpstr>培养历史学习兴趣</vt:lpstr>
      <vt:lpstr>了解历史故事和人物</vt:lpstr>
      <vt:lpstr>探索历史事件和背景</vt:lpstr>
      <vt:lpstr>参与历史活动和项目</vt:lpstr>
      <vt:lpstr>掌握历史学习方法</vt:lpstr>
      <vt:lpstr>制定学习计划和目标</vt:lpstr>
      <vt:lpstr>学会阅读和理解历史资料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2024-09-07T23:45:58.711</cp:lastPrinted>
  <dcterms:created xsi:type="dcterms:W3CDTF">2024-09-07T15:45:58Z</dcterms:created>
  <dcterms:modified xsi:type="dcterms:W3CDTF">2024-09-07T15:46:01Z</dcterms:modified>
</cp:coreProperties>
</file>