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7648B-4D42-4DB8-900C-5BF70FD8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53EA3-50B7-4C71-A997-6383D38C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49A4B-6B55-40EB-9EE0-C1AE701E8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C8D85-A3FF-43D0-B35C-F6420167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FC697-D68B-4920-B31B-209DDEFD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02DFF-BBDC-413F-BB50-47EE55E0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1DEE1-D3DC-4037-A5B1-4F59D6CB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9AAE7-B1F6-4593-B544-4C5749CC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97789-9108-4762-8CEB-87E8B623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4B0CF-19BD-4CD6-9198-63179749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EB656-7954-4795-8501-67A26514F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0033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共享出行对4S店行业的影响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共享出行对4S店行业的影响：出行方式的转变
 共享出行对4S店行业的影响：新车销量减少
 共享出行对4S店行业的影响：汽车保修和维护需求减少
 共享出行对4S店行业的影响：4S店需要转型
 共享出行对4S店行业的影响：4S店需要提供新的服务
 共享出行对4S店行业的影响：4S店需要与共享出行平台合作
 共享出行对4S店行业的影响：4S店需要探索新的盈利模式
 共享出行对4S店行业的影响：4S店需要加强自身品牌建设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共享出行对4S店行业的影响：出行方式的转变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共享出行对4S店行业的影响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共享出行对4S店行业的影响：出行方式的转变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出行方式的转变——共享出行对4S店行业的影响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共享出行模式的兴起，导致私家车拥有量下降，对4S店行业造成直接冲击。</a:t>
            </a:r>
          </a:p>
          <a:p>
            <a:r>
              <a:t>2. 共享出行强调按需使用，减少了对私家车的依赖，导致4S店新车销量下降。</a:t>
            </a:r>
          </a:p>
          <a:p>
            <a:r>
              <a:t>3. 共享出行促使汽车使用率提升，延长了汽车使用寿命，减少了对新车的需求。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汽车保有量下降——共享出行对4S店行业的影响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共享出行模式的推广，降低了私家车保有量，减少了对新车的需求，导致4S店新车销量下滑。</a:t>
            </a:r>
          </a:p>
          <a:p>
            <a:r>
              <a:t>2. 共享出行满足了部分人群的出行需求，减少了对私家车的依赖，抑制了私家车保有量的增长。</a:t>
            </a:r>
          </a:p>
          <a:p>
            <a:r>
              <a:t>3. 共享出行模式的普及，改变了人们的出行习惯，使人们更加倾向于按需出行，进一步降低了私家车保有量。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共享出行对4S店行业的影响：新车销量减少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共享出行对4S店行业的影响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共享出行对4S店行业的影响：新车销量减少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共享出行方式，如网约车、共享单车、共享汽车等，为人们提供多样化出行选择，减少对私家车的依赖，从而降低了新车销量需求。</a:t>
            </a:r>
          </a:p>
          <a:p>
            <a:r>
              <a:t>2. 随着共享出行方式的普及，人们不再需要花费高昂的成本购买和维护自己的汽车。 这导致个人汽车保有量减少，4S店的新车销量也随之减少。</a:t>
            </a:r>
          </a:p>
          <a:p>
            <a:r>
              <a:t>3. 共享出行方式的出现，使人们对汽车的需求从拥有转变为使用，降低了汽车的绝对消费量。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共享出行改变消费者购车理念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共享出行方式的普及，改变了消费者的购车理念，转向更加灵活、便捷、经济的出行方式。</a:t>
            </a:r>
          </a:p>
          <a:p>
            <a:r>
              <a:t>2. 共享出行方式的出现，使消费者认识到汽车、尤其是私家车，并不是刚需品。</a:t>
            </a:r>
          </a:p>
          <a:p>
            <a:r>
              <a:t>3. 共享出行方式的普及，使消费者更加注重汽车的性价比和实用性，而不是追求豪华和品牌价值。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共享出行减少个人汽车持有量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共享出行对4S店行业的影响：新车销量减少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共享出行对4S店造成了一定的冲击，促使4S店加速转型，寻求新的利润增长点。</a:t>
            </a:r>
          </a:p>
          <a:p>
            <a:r>
              <a:t>2. 4S店转型方向主要包括：提供汽车租赁、汽车维修保养、汽车金融服务、汽车后市场服务等非汽车销售业务。</a:t>
            </a:r>
          </a:p>
          <a:p>
            <a:r>
              <a:t>3. 共享出行催生了汽车后市场服务行业的发展，给4S店带来了新的商机。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共享出行与4S店合作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共享出行平台与4S店合作，可以为司机提供汽车租赁、汽车维修保养、汽车金融服务等服务，帮助司机降低运营成本，提高运营效率。</a:t>
            </a:r>
          </a:p>
          <a:p>
            <a:r>
              <a:t>2. 共享出行平台与4S店合作，可以为4S店提供更多的客户资源和销售渠道，帮助4S店提升销量，促进业务增长。</a:t>
            </a:r>
          </a:p>
          <a:p>
            <a:r>
              <a:t>3. 共享出行平台与4S店合作，可以实现资源共享，优势互补，共同发展。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共享出行催生4S店转型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共享出行对4S店行业的影响：新车销量减少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共享出行对4S店员工的影响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共享出行对4S店员工的影响是多方面的，既有积极影响，也有消极影响。</a:t>
            </a:r>
          </a:p>
          <a:p>
            <a:r>
              <a:t>2. 共享出行对4S店销售人员的影响是负面的，由于新车销量减少，导致销售人员的收入减少，甚至失业。</a:t>
            </a:r>
          </a:p>
          <a:p>
            <a:r>
              <a:t>3. 共享出行对4S店售后服务人员的影响是积极的，由于共享出行车辆的使用频率更高，对维修保养的需求更大，导致售后服务人员的工作量增加，收入也随之增加。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共享出行对汽车产业链的影响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共享出行对汽车产业链的影响是广泛而深刻的，涉及汽车制造、汽车销售、汽车服务等多个环节。</a:t>
            </a:r>
          </a:p>
          <a:p>
            <a:r>
              <a:t>2. 共享出行对汽车制造业的影响是积极的，由于共享出行车辆的需求量大，带动了汽车制造业的发展。</a:t>
            </a:r>
          </a:p>
          <a:p>
            <a:r>
              <a:t>3. 共享出行对汽车销售业的影响是负面的，由于共享出行减少了个人汽车持有量，导致汽车销售量下降。</a:t>
            </a:r>
          </a:p>
          <a:p>
            <a:r>
              <a:t>4. 共享出行对汽车服务业的影响是积极的，由于共享出行车辆的使用频率更高，对维修保养的需求更大，带动了汽车服务业的发展。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共享出行对4S店行业的影响：汽车保修和维护需求减少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共享出行对4S店行业的影响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共享出行对4S店行业的影响：汽车保修和维护需求减少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共享出行对车辆维护需求的影响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共享出行服务的发展，导致了汽车的利用率提高，从而减少了汽车的闲置时间。这使得汽车的维护保养需求减少，因为汽车在闲置状态下更容易出现故障。</a:t>
            </a:r>
          </a:p>
          <a:p>
            <a:r>
              <a:t>2. 共享出行服务的出现，导致了汽车的平均行驶里程减少。这使得汽车的磨损程度降低，从而减少了汽车的维护保养需求。</a:t>
            </a:r>
          </a:p>
          <a:p>
            <a:r>
              <a:t>3. 共享出行服务的发展，导致了汽车的驾驶情况更加平缓。这使得汽车的故障率降低，从而减少了汽车的维护保养需求。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共享出行对汽车保修需求的影响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共享出行服务的出现，导致了汽车的使用寿命延长。这使得汽车的保修期内出现故障的概率降低，从而减少了汽车的保修需求。</a:t>
            </a:r>
          </a:p>
          <a:p>
            <a:r>
              <a:t>2. 共享出行服务的出现，导致了汽车的维护保养更加规范。这使得汽车的故障率降低，从而减少了汽车的保修需求。</a:t>
            </a:r>
          </a:p>
          <a:p>
            <a:r>
              <a:t>3. 共享出行服务的出现，导致了汽车的保修政策更加透明。这使得消费者在购买汽车时更加清楚汽车的保修范围和保修条件，从而减少了汽车的保修需求。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共享出行对4S店行业的影响：4S店需要转型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共享出行对4S店行业的影响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共享出行对4S店行业的影响：4S店需要转型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共享出行对4S店行业的影响：4S店需要转型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共享出行对4S店行业带来了巨大的挑战，传统的4S店销售模式受到冲击，4S店需要转型以应对新的市场环境。</a:t>
            </a:r>
          </a:p>
          <a:p>
            <a:r>
              <a:t>2. 共享出行使得汽车保有量减少，对4S店的销售产生负面影响。</a:t>
            </a:r>
          </a:p>
          <a:p>
            <a:r>
              <a:t>3. 共享出行改变了人们的出行方式，对4S店的售后服务产生了一定影响。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共享出行对4S店行业的影响：4S店转型方向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4S店可以转型成为共享出行服务商，提供车辆租赁、分时租赁等服务。</a:t>
            </a:r>
          </a:p>
          <a:p>
            <a:r>
              <a:t>2. 4S店可以转型成为新能源汽车的服务中心，提供新能源汽车的销售、维修和保养服务。</a:t>
            </a:r>
          </a:p>
          <a:p>
            <a:r>
              <a:t>3. 4S店可以转型成为汽车后市场的服务提供商，提供汽车维修、保养、美容等服务。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共享出行对4S店行业的影响：4S店需要转型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共享出行对4S店行业的影响：4S店转型过程中的挑战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4S店在转型过程中可能会面临资金、技术、人才等方面的挑战。</a:t>
            </a:r>
          </a:p>
          <a:p>
            <a:r>
              <a:t>2. 4S店转型过程中需要改变传统的经营理念，适应新的市场环境。</a:t>
            </a:r>
          </a:p>
          <a:p>
            <a:r>
              <a:t>3. 4S店转型过程中需要与共享出行平台合作，共同探索新的商业模式。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共享出行对4S店行业的影响：4S店转型过程中的机遇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共享出行对4S店行业带来了新的发展机遇，4S店可以利用共享出行平台拓展新的业务领域。</a:t>
            </a:r>
          </a:p>
          <a:p>
            <a:r>
              <a:t>2. 共享出行可以帮助4S店实现降本增效，提高运营效率。</a:t>
            </a:r>
          </a:p>
          <a:p>
            <a:r>
              <a:t>3. 共享出行可以帮助4S店提升品牌知名度，扩大市场份额。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共享出行对4S店行业的影响：4S店需要转型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共享出行对4S店行业的影响：4S店转型成功的关键因素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4S店转型成功的关键因素包括资金、技术、人才、经营理念等方面。</a:t>
            </a:r>
          </a:p>
          <a:p>
            <a:r>
              <a:t>2. 4S店转型成功的关键因素还包括与共享出行平台的合作，以及对市场环境的适应能力。</a:t>
            </a:r>
          </a:p>
          <a:p>
            <a:r>
              <a:t>3. 4S店转型成功的关键因素还包括对新技术、新模式的接受能力和创新能力等。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共享出行对4S店行业的影响：4S店转型后的发展前景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4S店转型后的发展前景广阔，可以拓展新的业务领域，实现降本增效，提升品牌知名度和市场份额。</a:t>
            </a:r>
          </a:p>
          <a:p>
            <a:r>
              <a:t>2. 4S店转型后的发展前景还取决于共享出行行业的发展前景，以及4S店自身的能力和竞争力。</a:t>
            </a:r>
          </a:p>
          <a:p>
            <a:r>
              <a:t>3. 4S店转型后的发展前景还取决于政策环境、技术环境和市场环境等因素的影响。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https://d.book118.com/508020033106006035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共享出行对4S店行业的影响：出行方式的转变</vt:lpstr>
      <vt:lpstr> 共享出行对4S店行业的影响：出行方式的转变</vt:lpstr>
      <vt:lpstr> 共享出行对4S店行业的影响：新车销量减少</vt:lpstr>
      <vt:lpstr> 共享出行对4S店行业的影响：新车销量减少</vt:lpstr>
      <vt:lpstr> 共享出行对4S店行业的影响：新车销量减少</vt:lpstr>
      <vt:lpstr> 共享出行对4S店行业的影响：新车销量减少</vt:lpstr>
      <vt:lpstr> 共享出行对4S店行业的影响：汽车保修和维护需求减少</vt:lpstr>
      <vt:lpstr> 共享出行对4S店行业的影响：汽车保修和维护需求减少</vt:lpstr>
      <vt:lpstr> 共享出行对4S店行业的影响：4S店需要转型</vt:lpstr>
      <vt:lpstr> 共享出行对4S店行业的影响：4S店需要转型</vt:lpstr>
      <vt:lpstr> 共享出行对4S店行业的影响：4S店需要转型</vt:lpstr>
      <vt:lpstr> 共享出行对4S店行业的影响：4S店需要转型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2024-09-14T14:39:35.941</cp:lastPrinted>
  <dcterms:created xsi:type="dcterms:W3CDTF">2024-09-14T06:39:35Z</dcterms:created>
  <dcterms:modified xsi:type="dcterms:W3CDTF">2024-09-14T06:39:38Z</dcterms:modified>
</cp:coreProperties>
</file>