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BDD5F-1781-47CF-8B69-994D8CEB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468E7-B7C9-40E4-88F2-2CCAB4FC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6452B-AEBB-411E-84E6-5BC39101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0F386-540F-4BC0-AFA8-385B4169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7F871-E1B6-4AFC-8597-5266AC7A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F1050-225E-4A6D-97D3-B73EAB0D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E6BAB-E364-47A6-841C-1AC651AD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0E5A2-7ADA-41FA-A2A7-FA627D7F8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5CFC3-7551-4724-B749-4978A919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D96BE-C8FE-4CF8-A7E7-9DB6AD0A3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FE3A8-D361-4CBB-91D9-52BA6CFA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003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提高预算编制的可行性方案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预算编制的当前问题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提高预算编制的可行性方案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预算编制的当前问题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缺乏统一的信息平台，各部门数据无法共享，影响预算编制的效率和准确性。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预算部门与业务部门之间信息传递不畅，导致预算数据不准确。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预算编制过程中，各部门之间缺乏有效沟通，导致预算数据重复或遗漏。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预算审批过程中，管理层与执行层之间沟通不足，影响预算的执行效果。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预算松弛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预算编制过程中，各部门为避免工作压力，故意降低预算目标，导致预算松弛。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缺乏有效的预算考核机制，导致预算松弛现象难以得到有效控制。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传统预算方法过于依赖历史数据，无法准确预测未来变化。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缺乏对业务实质的深入了解，导致预算数据偏离实际需求。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缺乏科学的预算方法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建立统一的信息平台，实现各部门数据共享，提高信息传递的准确性和效率。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加强管理层与执行层之间的沟通，确保预算执行过程中的信息反馈和调整。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引入先进的预算编制方法，如零基预算、滚动预算等，提高预算的准确性和科学性。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加强预算考核与激励机制，鼓励各部门真实反映预算需求，避免预算松弛现象。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提高预算编制的可行性方案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通过建立信息共享平台，实现各部门之间的信息交流与共享，提高预算编制的准确性和效率。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强化信息保密措施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各部门应定期更新相关数据，确保信息的及时性和准确性，为预算编制提供可靠依据。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在加强信息共享的同时，应采取有效的信息保密措施，确保信息安全。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定期召开预算编制会议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组织各部门参加预算编制会议，共同商讨预算方案，加强部门间的沟通与协作。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设立预算咨询小组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成立专门的预算咨询小组，为各部门提供预算编制的咨询和建议，提高预算编制的专业性。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鼓励员工积极参与预算编制工作，提出意见和建议，提高预算编制的民主性和可行性。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制定详细的预算计划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制定详细的预算计划，明确各项支出的用途和金额，提高预算的可操作性。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加强预算执行监控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对预算执行情况进行实时监控，及时发现和解决预算偏差问题。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引入零基预算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采用零基预算方法，对各项支出进行重新评估，确保预算的合理性和可行性。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采用科学的预算方法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https://d.book118.com/508020035116006034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2024-09-13T06:37:42.536</cp:lastPrinted>
  <dcterms:created xsi:type="dcterms:W3CDTF">2024-09-12T22:37:42Z</dcterms:created>
  <dcterms:modified xsi:type="dcterms:W3CDTF">2024-09-12T22:37:44Z</dcterms:modified>
</cp:coreProperties>
</file>