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56907-4CBA-446E-891F-954417B6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884E-DB63-4A52-A928-214C9BDA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35B07-27A4-4312-A5D7-17A07D97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3DB5B-2FAD-489F-910E-E7C86C49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E387C-D2E9-4F5F-B088-6126656D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8CD66-71E3-43B0-AC62-E6CC2B75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C4555-5512-4838-99B9-B8918E4C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DDA27-D2D6-4848-88BF-D26B1390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A9069-EFB0-4FBE-A84A-5E47C74D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B4066-CB93-4029-BC7D-C765A7AE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0FA18-BC8F-4AEE-A0D4-51132F7F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014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怎样预防上课打瞌睡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调整坐姿和环境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增强课堂互动性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02" r="200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制定一个规律的作息时间表，确保每天有足够的睡眠时间。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尽量在每天相同的时间上床睡觉和起床，以调整生物钟。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周末可以适当放松，但不要过度熬夜或睡懒觉，以免影响周一的上课状态。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制定合理的作息时间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睡前进行一些放松的活动，如听轻音乐、泡热水澡等。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避免在睡前进行紧张的学习或激烈的体育运动。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保持房间安静、黑暗，有助于提高睡眠质量。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睡前放松身心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如果必须熬夜学习，可以适当休息，如闭眼休息几分钟或做一些简单的伸展运动。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熬夜学习时，注意保持室内空气流通，以免因缺氧而感到困倦。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6020" b="160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905" b="990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405" r="134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合理安排学习时间，尽量避免熬夜学习。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避免熬夜学习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713" b="32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避免过饱或过饿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过饱会使消化系统负担加重，导致脑部血流减少，更容易出现困倦感。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过饿会导致血糖水平下降，身体缺乏能量，也容易感到疲倦。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合理安排饮食，避免过饱或过饿，有助于保持清醒状态。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避免等到口渴时才喝水，定时饮水，保持身体水分平衡。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保持充足的水分摄入有助于维持身体正常代谢和血液循环，减少困倦感。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避免饮用含咖啡因的饮料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咖啡因能够刺激中枢神经系统，提高注意力和警觉性，但过量摄入可能导致失眠和焦虑。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避免在睡前饮用含咖啡因的饮料，如咖啡、茶、可乐等。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调整坐姿和环境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https://d.book118.com/508020143033006035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2024-09-13T23:09:17.037</cp:lastPrinted>
  <dcterms:created xsi:type="dcterms:W3CDTF">2024-09-13T15:09:17Z</dcterms:created>
  <dcterms:modified xsi:type="dcterms:W3CDTF">2024-09-13T15:09:19Z</dcterms:modified>
</cp:coreProperties>
</file>