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C8B7E-C313-4E4F-B49C-B364A51D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7FF62-E5F5-40B1-9EDA-F907A2C20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44556-A3C3-4EBA-AD71-E26DBACC5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CF64F-E4FD-45E6-9658-D86B5493A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9AE024-82A9-45C1-B1FF-2B3AB79F4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EE5FCA-1B16-492C-B9F1-A4FE04522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29BAD9-C3F2-4199-B0E7-B44CD7D1C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713E4-A2C0-456E-83B4-F8D6AAAC4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2FF24-C2A6-4767-8B8C-98E2836A6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76338-2A1F-489F-85DC-136BD1B23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DC445-EB5B-4465-83C3-C7854ACB7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22051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静电场恒定电流备课讲座课件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静电场与恒定电流的基本概念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静电场的物理模型与数学描述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恒定电流的物理模型与数学描述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静电场与恒定电流的相互作用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静电场恒定电流的实际应用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静电场与恒定电流的基本概念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静电场是由静止电荷产生的电场，其电场线不随时间变化。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具有有源无旋、高斯定理成立等性质，对放入其中的电荷有力的作用。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静电场的性质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静电场的定义与性质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0" r="9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电流的大小和方向都不随时间变化的电流。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由电源提供的电压驱动自由电荷定向移动形成恒定电流。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恒定电流的形成机制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恒定电流的形成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恒定电流的定义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静电场对电流的影响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静电场对电流具有阻碍作用，阻碍电流的流动。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恒定电流对静电场的影响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恒定电流的存在会改变周围空间的电场分布。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78" r="196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静电场与恒定电流的关系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静电场的物理模型与数学描述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电场线是描述电场分布的几何图形，其密度表示电场强度的大小。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电场线始于正电荷，终止于负电荷，不闭合也不相交。在电场线的绘制中，应遵循电场线的切线方向即为电场强度的方向。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电场线的概念与绘制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电势能是电荷在电场中由于电场力作用而具有的势能，而电势则描述了电场中某一点电荷的势能大小。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电势能与电荷量和电势的关系为E=qV。在静电场中，等势线与电场线垂直，且从高电势指向低电势。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电势能与电势的分布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高斯定理与环路定理的理解与应用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高斯定理描述了通过任意闭合曲面的电场强度与内部电荷的关系，而环路定理则描述了电场强度的环量与磁通量的关系。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高斯定理的应用在于计算具有对称性的电场分布，而环路定理的应用在于理解磁场与电场的相互关系。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电容器是储存电荷的元件，其性质包括电容、充放电电流和电压等。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电容的定义为C=Q/V，表示储存电荷的能力。在计算中，应考虑电容器的串联和并联，以及不同介质对电容的影响。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电容器的性质与计算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恒定电流的物理模型与数学描述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https://d.book118.com/508022051015006027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2024-09-04T17:24:20.606</cp:lastPrinted>
  <dcterms:created xsi:type="dcterms:W3CDTF">2024-09-04T09:24:20Z</dcterms:created>
  <dcterms:modified xsi:type="dcterms:W3CDTF">2024-09-04T09:24:22Z</dcterms:modified>
</cp:coreProperties>
</file>