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2839A-B4DB-45D3-BF6A-E7925F07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7E169-242C-4FDA-BDC6-8B1440DD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1F245-8B82-4F8E-8938-25E5BC31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36714-A48F-47EA-9497-587510536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B9CD5-E2E9-4B4F-9E11-84432CCC1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12CD9-350D-494D-9FAB-6BF09DBFA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0F71F1-FF26-4F68-BB82-22B464B7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1CB02-E483-4070-A47F-B7C6FDD2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047D9-F508-48A8-9444-FB277016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43E51-276B-4285-B172-F3CE02A1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C7E80-C6C7-4858-AE40-F9410829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2063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于互联网的中医诊疗课件设计与应用\n## 1.互联网技术在中医诊疗中的应用现状\n### 1.1互联网技术在中医诊疗中的优势与不足\n### 1.2中医诊疗课件的发展历程与趋势\n### 1.3互联网技术在中医诊疗中的典型案例分析\n## 2.中医诊疗课件的设计原则与方法\n### 2.1中医诊疗课件的设计原则与要求\n### 2.2中医诊疗课件的设计方法与技巧\n### 2.3中医诊疗课件的设计实践与案例分析\n## 3.基于互联网的中医诊疗课件内容组织与呈现\n### 3.1中医诊疗课件的内容组织与结构设计\n### 3.2中医诊疗课件的视觉设计与布局\n### 3.3中医诊疗课件的多媒体元素与交互设计\n## 4.中医诊疗课件的应用与评估\n### 4.1中医诊疗课件在教学中的应用与实践\n### 4.2中医诊疗课件在临床中的应用与实践\n### 4.3中医诊疗课件的评估与优化方法\n## 5.互联网技术在中医诊疗课件中的未来发展趋势\n### 5.1互联网技术在中医诊疗课件中的创新应用\n### 5.2中医诊疗课件的发展趋势与前景\n### 5.3互联网技术在中医诊疗课件发展中的挑战与机遇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600"/>
              <a:t>基于互联网的中医诊疗课件设计与应用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互联网技术在中医诊疗中的应用现状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提高诊疗效率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：互联网技术可以帮助医生快速获取患者的病历、检查结果等信息，提高诊疗效率。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拓展诊疗范围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：中医医生可以通过互联网为更多地区的患者提供诊疗服务，拓展诊疗范围。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：互联网技术为中医医生提供了一个便捷的平台，便于与其他医生进行学术交流和合作。</a:t>
                </a:r>
                <a:endParaRPr/>
              </a:p>
            </p:txBody>
          </p:sp>
          <p:sp>
            <p:nvSpPr>
              <p:cNvPr id="16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16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6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信息安全问题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：互联网技术在中医诊疗中的应用涉及到患者的隐私信息，需要加强信息安全保护。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技术瓶颈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：互联网技术在中医诊疗中的应用还面临一些技术瓶颈，如中医诊断的标准化、数字化等问题。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法律法规不完善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：互联网技术在中医诊疗中的应用涉及到医疗、法律等多个领域，需要完善的法律法规体系来保障。</a:t>
                </a:r>
                <a:endParaRPr/>
              </a:p>
            </p:txBody>
          </p:sp>
          <p:sp>
            <p:nvSpPr>
              <p:cNvPr id="16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不足</a:t>
                </a:r>
                <a:endParaRPr/>
              </a:p>
            </p:txBody>
          </p:sp>
          <p:sp>
            <p:nvSpPr>
              <p:cNvPr id="16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互联网技术在中医诊疗中的优势与不足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纸质教材阶段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：中医诊疗课件最初以纸质教材为主，内容较为简单，主要以文字和图片为主。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多媒体课件阶段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：随着计算机技术的发展，中医诊疗课件逐渐从纸质教材过渡到多媒体课件，增加了音频、视频等多媒体元素。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互联网课件阶段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：随着互联网的普及，中医诊疗课件逐渐从单机版过渡到网络版，实现了在线学习、互动等功能。</a:t>
                </a:r>
                <a:endParaRPr/>
              </a:p>
            </p:txBody>
          </p:sp>
          <p:sp>
            <p:nvSpPr>
              <p:cNvPr id="17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发展历程</a:t>
                </a:r>
                <a:endParaRPr/>
              </a:p>
            </p:txBody>
          </p:sp>
          <p:sp>
            <p:nvSpPr>
              <p:cNvPr id="17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：中医诊疗课件将更加注重个性化学习，根据学生的学习需求和兴趣提供定制化的学习内容。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：中医诊疗课件将利用人工智能技术，实现智能化教学，如智能推荐、智能问答等功能。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：中医诊疗课件将与其他学科进行融合，如与大数据、人工智能等技术的结合，提高诊疗效果。</a:t>
                </a:r>
                <a:endParaRPr/>
              </a:p>
            </p:txBody>
          </p:sp>
          <p:sp>
            <p:nvSpPr>
              <p:cNvPr id="17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17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中医诊疗课件的发展历程与趋势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案例一：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中医在线诊疗平台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该平台利用互联网技术，为患者提供线上挂号、咨询、诊断、治疗等服务，实现了中医诊疗的线上化。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平台通过大数据分析，为医生提供患者的病历、检查结果等信息，提高诊疗效率。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平台还提供了中医学术论坛，方便医生之间的学术交流和合作。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案例二：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中医数字化针灸系统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该系统利用互联网技术，实现了针灸治疗的数字化和智能化。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系统可以根据患者的病情和体质，为医生提供个性化的针灸治疗方案。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系统还具有远程监控功能，医生可以实时了解患者的治疗情况，提高治疗效果。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案例三：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中医健康管理App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该App利用互联网技术，为患者提供个性化的中医健康管理服务。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App可以根据患者的体质和生活习惯，提供个性化的养生建议和治疗方案。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App还具有健康数据监测功能，帮助患者及时了解自己的身体状况，提高健康管理效果。</a:t>
            </a:r>
            <a:endParaRPr/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互联网技术在中医诊疗中的典型案例分析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中医诊疗课件的设计原则与方法</a:t>
            </a:r>
            <a:endParaRPr/>
          </a:p>
        </p:txBody>
      </p:sp>
      <p:sp>
        <p:nvSpPr>
          <p:cNvPr id="18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：中医诊疗课件的设计应从学生的需求出发，注重培养学生的自主学习和创新能力。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理论与实践相结合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：课件应结合中医诊疗的实际案例，帮助学生更好地理解和掌握理论知识。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多媒体元素丰富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：课件应充分利用图片、音频、视频等多媒体元素，提高学生的学习兴趣和效果。</a:t>
                </a:r>
                <a:endParaRPr/>
              </a:p>
            </p:txBody>
          </p:sp>
          <p:sp>
            <p:nvSpPr>
              <p:cNvPr id="19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设计原则</a:t>
                </a:r>
                <a:endParaRPr/>
              </a:p>
            </p:txBody>
          </p:sp>
          <p:sp>
            <p:nvSpPr>
              <p:cNvPr id="19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内容准确、全面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：课件内容应准确无误，全面覆盖中医诊疗的相关知识，避免误导学生。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结构合理、层次分明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：课件结构应清晰合理，内容层次分明，便于学生理解和掌握。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界面美观、操作简便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：课件界面应美观大方，操作简便，便于学生进行自主学习。</a:t>
                </a:r>
                <a:endParaRPr/>
              </a:p>
            </p:txBody>
          </p:sp>
          <p:sp>
            <p:nvSpPr>
              <p:cNvPr id="19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设计要求</a:t>
                </a:r>
                <a:endParaRPr/>
              </a:p>
            </p:txBody>
          </p:sp>
          <p:sp>
            <p:nvSpPr>
              <p:cNvPr id="19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中医诊疗课件的设计原则与要求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：在设计课件之前，应充分了解学生的需求和学习目标，为课件设计提供指导。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内容策划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：根据需求分析，对课件的内容进行策划，确定课件的结构和框架。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设计制作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：利用多媒体制作工具，完成课件的制作和美化，提高课件的视觉效果和吸引力。</a:t>
                </a:r>
                <a:endParaRPr/>
              </a:p>
            </p:txBody>
          </p:sp>
          <p:sp>
            <p:nvSpPr>
              <p:cNvPr id="20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设计方法</a:t>
                </a:r>
                <a:endParaRPr/>
              </a:p>
            </p:txBody>
          </p:sp>
          <p:sp>
            <p:nvSpPr>
              <p:cNvPr id="20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色彩搭配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：课件色彩应搭配合理，注意色彩对比度和统一性，提高课件的美观度。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：适当使用动画效果，使课件内容更加生动有趣，提高学生的学习兴趣。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导航设计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：课件应具有良好的导航设计，方便学生快速定位和切换内容，提高学习效率。</a:t>
                </a:r>
                <a:endParaRPr/>
              </a:p>
            </p:txBody>
          </p:sp>
          <p:sp>
            <p:nvSpPr>
              <p:cNvPr id="21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设计技巧</a:t>
                </a:r>
                <a:endParaRPr/>
              </a:p>
            </p:txBody>
          </p:sp>
          <p:sp>
            <p:nvSpPr>
              <p:cNvPr id="21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中医诊疗课件的设计方法与技巧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设计实践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设计一款针对中医爱好者的中医诊疗课件，内容包括中医基础理论、诊断方法、治疗方法等。   -课件采用多媒体元素，如图片、音频、视频等，使课件内容更加生动有趣。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课件设计合理的导航结构，方便学生快速定位和切换内容。</a:t>
                </a:r>
                <a:endParaRPr/>
              </a:p>
            </p:txBody>
          </p:sp>
        </p:grpSp>
        <p:grpSp>
          <p:nvGrpSpPr>
            <p:cNvPr id="2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分析中医诊疗课件的使用情况和反馈，了解课件的优点和不足，为后续课件设计提供改进方向。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分析不同年龄段、学历层次的学生对课件的接受程度，为课件的个性化设计提供参考。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分析中医诊疗课件在教学、临床中的应用效果，为课件的优化提供依据。</a:t>
                </a:r>
                <a:endParaRPr/>
              </a:p>
            </p:txBody>
          </p:sp>
          <p:sp>
            <p:nvSpPr>
              <p:cNvPr id="2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中医诊疗课件的设计实践与案例分析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基于互联网的中医诊疗课件内容组织与呈现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内容组织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：将课件内容按照中医诊疗的各个环节进行模块化组织，便于学生有针对性地学习。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：课件内容应具有清晰的逻辑关系，便于学生理解和掌握。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与时俱进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：课件内容应与时俱进，反映中医诊疗的最新发展和研究成果。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：课件结构应层次分明，便于学生按照不同层次进行学习。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导航明确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：课件应具有良好的导航设计，方便学生快速定位和切换内容。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：课件应具有一定的互动性，便于学生参与和讨论。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中医诊疗课件的内容组织与结构设计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https://d.book118.com/508022063007006040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基于互联网的中医诊疗课件设计与应用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2024-09-18T03:13:18.269</cp:lastPrinted>
  <dcterms:created xsi:type="dcterms:W3CDTF">2024-09-17T19:13:18Z</dcterms:created>
  <dcterms:modified xsi:type="dcterms:W3CDTF">2024-09-17T19:13:20Z</dcterms:modified>
</cp:coreProperties>
</file>