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445A-4455-47B7-8B28-A3D381B3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09F05-949B-4DF3-80F8-644E2793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2BB8-50B5-45D6-9AFD-6C28E6EF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567A2-8716-444B-AF41-64F13DF1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B7C25-DF7C-444F-A906-BA1F80C0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BC5CA-A739-4D58-B73F-2034F29C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0FF23-8F1F-46EC-B9BF-0037A5BE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07486-2C3C-4ADF-AB6B-FB65C23A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455A4-621A-4EF0-A28E-02866A60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462C7-654B-4AAA-9B91-63DBDA8B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880D-1729-40F2-A18B-EF70BF21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21301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乘风破浪背景岗位竞聘报告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竞聘岗位分析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工作规划与目标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XX大学，XX专业，XXXX年XX月至XXXX年XX月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毕业院校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主修课程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掌握了扎实的专业基础知识，包括但不限于XX、XX、XX等课程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在校期间发表过多篇学术论文，并获得过多次奖学金和优秀毕业生荣誉称号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公司名称：XX公司，XXXX年XX月至XXXX年XX月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工作内容：参与了多个项目，包括但不限于XX、XX、XX等项目，积累了丰富的实践经验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职位名称：XX职位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工作成果：在项目中表现出色，获得了领导和同事的一致好评，多次被评为优秀员工和优秀项目经理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887" r="1088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887" r="1088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熟练掌握了多种软件和工具，包括但不限于XX、XX、XX等，具备良好的沟通能力和团队协作精神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拥有丰富的项目管理和团队领导经验，能够快速适应新环境和新挑战，具备创新思维和解决问题的能力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竞聘岗位分析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https://d.book118.com/508022130126006030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2024-09-07T11:30:53.050</cp:lastPrinted>
  <dcterms:created xsi:type="dcterms:W3CDTF">2024-09-07T03:30:53Z</dcterms:created>
  <dcterms:modified xsi:type="dcterms:W3CDTF">2024-09-07T03:30:54Z</dcterms:modified>
</cp:coreProperties>
</file>