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97BA44-DBA5-491E-B15F-00C4D0728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3F3397-9D74-48F1-B812-8C99D85A8D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C7923F-CD36-4B3E-8F6A-BCDD51A219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8B2B6B-A627-413C-964E-99EB6377C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2B0B4C-5E1D-4644-AE23-0B7352B48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2B9712-9249-48EA-8459-A2FF03B22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63B86C-3F82-46BD-B823-654D70DF4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546800-3AED-46D8-BFDA-F94361D69E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2EBD7D-A868-4BF8-B360-3BFCD2AD2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26D64E-9553-4BD2-A716-4B202E777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23C1AB-B24C-482E-A311-1BE42C5CF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22136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伤口护理的卡通教程\n## 1.伤口护理的基本概念与重要性\n### 1.1伤口类型及分类\n### 1.2伤口愈合过程及影响因素\n### 1.3伤口护理的重要性及意义\n## 2.伤口护理的基本步骤与方法\n### 2.1伤口评估与清洁\n### 2.2伤口敷料选择与应用\n### 2.3伤口换药与护理周期\n## 3.伤口护理的注意事项与技巧\n### 3.1预防伤口感染与炎症\n### 3.2伤口护理中的疼痛管理\n### 3.3特殊伤口类型的护理技巧\n## 4.伤口护理的案例分析与实践\n### 4.1常见伤口类型的护理案例\n### 4.2伤口护理中的问题与解决策略\n### 4.3伤口护理的实践与经验总结\n## 5.伤口护理的未来发展趋势与挑战\n### 5.1伤口护理的新技术与新方法\n### 5.2伤口护理的个性化与精准化\n### 5.3伤口护理的未来发展方向与挑战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伤口护理的卡通教程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伤口护理的基本概念与重要性</a:t>
            </a:r>
            <a:endParaRPr/>
          </a:p>
        </p:txBody>
      </p:sp>
      <p:sp>
        <p:nvSpPr>
          <p:cNvPr id="12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伤口类型及分类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6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6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伤口类型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表皮伤口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：如擦伤、划伤等，损伤仅限于表皮层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真皮伤口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：如切割伤、撕裂伤等，损伤深达真皮层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全层伤口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：如烧伤、烫伤等，损伤深达皮下组织层</a:t>
                </a:r>
                <a:endParaRPr/>
              </a:p>
            </p:txBody>
          </p:sp>
          <p:pic>
            <p:nvPicPr>
              <p:cNvPr id="1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6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伤口分类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急性伤口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：如手术切口、外伤等，愈合过程较快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慢性伤口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：如溃疡、压疮等，愈合过程较慢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复杂性伤口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：如感染性伤口、糖尿病足等，愈合过程受多种因素影响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伤口愈合过程</a:t>
                </a:r>
                <a:endParaRPr/>
              </a:p>
            </p:txBody>
          </p:sp>
          <p:sp>
            <p:nvSpPr>
              <p:cNvPr id="17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炎症期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：伤口部位出现红肿、疼痛等炎症反应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增生期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：伤口边缘出现新生组织，填充伤口间隙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重塑期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：新生组织逐渐成熟，形成正常的皮肤结构</a:t>
                </a:r>
                <a:endParaRPr/>
              </a:p>
            </p:txBody>
          </p:sp>
          <p:sp>
            <p:nvSpPr>
              <p:cNvPr id="17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影响因素</a:t>
                </a:r>
                <a:endParaRPr/>
              </a:p>
            </p:txBody>
          </p:sp>
          <p:sp>
            <p:nvSpPr>
              <p:cNvPr id="18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：儿童和老年人伤口愈合较慢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：营养不良会影响伤口愈合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：伤口感染会延长愈合时间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慢性病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：如糖尿病、高血压等慢性病会影响伤口愈合</a:t>
                </a:r>
                <a:endParaRPr/>
              </a:p>
            </p:txBody>
          </p:sp>
          <p:sp>
            <p:nvSpPr>
              <p:cNvPr id="18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伤口愈合过程及影响因素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重要性</a:t>
                </a:r>
                <a:endParaRPr/>
              </a:p>
            </p:txBody>
          </p:sp>
          <p:sp>
            <p:nvSpPr>
              <p:cNvPr id="19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预防感染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：正确的伤口护理可以降低感染风险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促进愈合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：正确的伤口护理可以加快愈合速度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减轻疼痛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：正确的伤口护理可以减轻患者疼痛</a:t>
                </a:r>
                <a:endParaRPr/>
              </a:p>
            </p:txBody>
          </p:sp>
          <p:sp>
            <p:nvSpPr>
              <p:cNvPr id="19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意义</a:t>
                </a:r>
                <a:endParaRPr/>
              </a:p>
            </p:txBody>
          </p:sp>
          <p:sp>
            <p:nvSpPr>
              <p:cNvPr id="20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提高生活质量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：伤口护理有助于患者恢复日常生活和工作能力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降低医疗费用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：正确的伤口护理可以减少并发症的发生，降低医疗费用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保护生命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：对于严重伤口，正确的伤口护理可以挽救生命</a:t>
                </a:r>
                <a:endParaRPr/>
              </a:p>
            </p:txBody>
          </p:sp>
          <p:sp>
            <p:nvSpPr>
              <p:cNvPr id="20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伤口护理的重要性及意义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0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伤口护理的基本步骤与方法</a:t>
            </a:r>
            <a:endParaRPr/>
          </a:p>
        </p:txBody>
      </p:sp>
      <p:sp>
        <p:nvSpPr>
          <p:cNvPr id="211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伤口评估与清洁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伤口评估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观察伤口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：了解伤口的大小、深度、颜色等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评估疼痛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：了解患者的疼痛程度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评估愈合进度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：了解伤口愈合的情况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伤口清洁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清洁伤口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：使用生理盐水或消毒液清洁伤口，去除污物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保护伤口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：使用无菌敷料覆盖伤口，防止感染</a:t>
                </a:r>
                <a:endParaRPr/>
              </a:p>
            </p:txBody>
          </p:sp>
          <p:pic>
            <p:nvPicPr>
              <p:cNvPr id="2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伤口敷料选择</a:t>
                </a:r>
                <a:endParaRPr/>
              </a:p>
            </p:txBody>
          </p:sp>
          <p:sp>
            <p:nvSpPr>
              <p:cNvPr id="23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无菌敷料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：如纱布、棉球等，适用于清洁伤口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抗菌敷料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：如银离子敷料、抗生素敷料等，适用于感染性伤口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生物活性敷料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：如凝胶、泡沫等，适用于慢性伤口</a:t>
                </a:r>
                <a:endParaRPr/>
              </a:p>
            </p:txBody>
          </p:sp>
          <p:sp>
            <p:nvSpPr>
              <p:cNvPr id="23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伤口敷料应用</a:t>
                </a:r>
                <a:endParaRPr/>
              </a:p>
            </p:txBody>
          </p:sp>
          <p:sp>
            <p:nvSpPr>
              <p:cNvPr id="23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敷料更换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：根据伤口类型和愈合情况，定期更换敷料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敷料观察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：观察伤口是否出现感染、红肿等异常情况</a:t>
                </a:r>
                <a:endParaRPr/>
              </a:p>
            </p:txBody>
          </p:sp>
          <p:sp>
            <p:nvSpPr>
              <p:cNvPr id="23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伤口敷料选择与应用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伤口换药</a:t>
                </a:r>
                <a:endParaRPr/>
              </a:p>
            </p:txBody>
          </p:sp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清洁伤口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：使用生理盐水或消毒液清洁伤口，去除污物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更换敷料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：根据伤口类型和愈合情况，更换合适的敷料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观察伤口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：观察伤口是否出现感染、红肿等异常情况</a:t>
                </a:r>
                <a:endParaRPr/>
              </a:p>
            </p:txBody>
          </p:sp>
          <p:sp>
            <p:nvSpPr>
              <p:cNvPr id="2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护理周期</a:t>
                </a:r>
                <a:endParaRPr/>
              </a:p>
            </p:txBody>
          </p:sp>
          <p:sp>
            <p:nvSpPr>
              <p:cNvPr id="2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急性伤口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：通常需要每天换药，直至伤口愈合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慢性伤口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：需要根据伤口愈合情况，延长换药时间</a:t>
                </a:r>
                <a:endParaRPr/>
              </a:p>
            </p:txBody>
          </p:sp>
          <p:sp>
            <p:nvSpPr>
              <p:cNvPr id="2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伤口换药与护理周期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伤口护理的注意事项与技巧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预防伤口感染与炎症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预防感染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保持伤口清洁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：定期清洁伤口，去除污物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使用抗菌敷料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：对于感染性伤口，使用抗菌敷料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预防炎症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避免过度摩擦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：避免衣物或器械摩擦伤口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减轻疼痛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：使用止痛药物或非药物疗法缓解疼痛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https://d.book118.com/508022136127006037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伤口护理的卡通教程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2024-09-17T21:26:55.027</cp:lastPrinted>
  <dcterms:created xsi:type="dcterms:W3CDTF">2024-09-17T13:26:55Z</dcterms:created>
  <dcterms:modified xsi:type="dcterms:W3CDTF">2024-09-17T13:26:56Z</dcterms:modified>
</cp:coreProperties>
</file>