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7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06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2DA10-6D55-4B51-AE1C-736DBC06A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ADC0A-6AA7-47B4-A653-9D3C77577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81E0F-1550-4334-81DF-CCD5B9610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799E5E-D572-4140-93FF-FA6C7B75D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E63686-D86D-4126-BDF9-D7B058591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91B179-93C4-4D2A-A5D5-3AFC8E070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750A3A-FB4C-42A5-9792-D23FFFC08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929B11-B66A-4C5B-ADF7-3E959B337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744CD4-BC35-4A4A-B3BF-CCFDCB1E6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9DBFA-F597-4D33-A256-5F359EF8B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4A91C-39E9-4957-9EF3-D3D1613D9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769" r:id="rId2"/>
    <p:sldLayoutId id="2147492770" r:id="rId3"/>
    <p:sldLayoutId id="2147492771" r:id="rId4"/>
    <p:sldLayoutId id="2147492772" r:id="rId5"/>
    <p:sldLayoutId id="2147492773" r:id="rId6"/>
    <p:sldLayoutId id="2147492774" r:id="rId7"/>
    <p:sldLayoutId id="2147492775" r:id="rId8"/>
    <p:sldLayoutId id="2147492776" r:id="rId9"/>
    <p:sldLayoutId id="2147492777" r:id="rId10"/>
    <p:sldLayoutId id="214749277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2302614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创业板解读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创业板概述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创业板历史与现状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创业板公司分析框架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创业板投资策略与风险控制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创业板投资机会与挑战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创业板概述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创业板定义与背景</a:t>
            </a:r>
            <a:endParaRPr lang="zh-CN" altLang="en-US"/>
          </a:p>
        </p:txBody>
      </p:sp>
      <p:sp>
        <p:nvSpPr>
          <p:cNvPr id="104902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创业板的概念定义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2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创业板的设立背景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3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创业板的发展历程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3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创业板的市场特点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创业板市场特点</a:t>
            </a:r>
            <a:endParaRPr lang="zh-CN" altLang="en-US"/>
          </a:p>
        </p:txBody>
      </p:sp>
      <p:sp>
        <p:nvSpPr>
          <p:cNvPr id="104908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创业板市场是专为成长性企业设立的股票交易市场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创业板市场更加注重企业的成长潜力和创新能力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创业板市场对于推动经济发展和促进创新具有重要作用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创业板市场相对于主板市场具有更高的风险和更高的收益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创业板上市条件</a:t>
            </a:r>
            <a:endParaRPr lang="zh-CN" altLang="en-US"/>
          </a:p>
        </p:txBody>
      </p:sp>
      <p:sp>
        <p:nvSpPr>
          <p:cNvPr id="1049166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创业板定义：中国创业板市场是中国资本市场的重要组成部分，主要服务于成长型创新企业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创业板上市条件：企业必须具备自主创新能力、成长潜力和市场前景，同时需要符合相关法律法规和监管要求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创业板上市流程：企业需要经过申请、审核、发行和上市等流程，其中审核流程包括初审、问询和上市委审议等环节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创业板市场特点：创业板市场具有较高的成长性和创新性，同时也存在较高的风险和不确定性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1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创业板历史与现状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创业板发展历程</a:t>
            </a:r>
            <a:endParaRPr lang="zh-CN" altLang="en-US"/>
          </a:p>
        </p:txBody>
      </p:sp>
      <p:sp>
        <p:nvSpPr>
          <p:cNvPr id="104928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创业板的起源和背景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创业板的发展阶段和里程碑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创业板的现状和特点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创业板的发展趋势和未来展望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当前市场规模与影响力</a:t>
            </a:r>
            <a:endParaRPr lang="zh-CN" altLang="en-US"/>
          </a:p>
        </p:txBody>
      </p:sp>
      <p:sp>
        <p:nvSpPr>
          <p:cNvPr id="104935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创业板市场规模：截至2022年底，创业板上市公司数量已超过1200家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创业板市值规模：总市值超过1.6万亿元，占A股总市值的比例约为10%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创业板影响力：已成为中国资本市场的重要组成部分，对推动中国经济发展和转型升级具有重要意义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创业板未来发展：随着中国资本市场改革的深入推进，创业板有望继续扩大市场规模和影响力，为中国经济发展注入更多活力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行业分布与特点</a:t>
            </a:r>
            <a:endParaRPr lang="zh-CN" altLang="en-US"/>
          </a:p>
        </p:txBody>
      </p:sp>
      <p:sp>
        <p:nvSpPr>
          <p:cNvPr id="1049414" name="矩形 15"/>
          <p:cNvSpPr/>
          <p:nvPr>
            <p:custDataLst>
              <p:tags r:id="rId2"/>
            </p:custDataLst>
          </p:nvPr>
        </p:nvSpPr>
        <p:spPr>
          <a:xfrm>
            <a:off x="723061" y="2353135"/>
            <a:ext cx="10744656" cy="94475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行业分布：创业板主要服务于成长性企业，涵盖多个行业领域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任意多边形 17"/>
          <p:cNvSpPr/>
          <p:nvPr>
            <p:custDataLst>
              <p:tags r:id="rId3"/>
            </p:custDataLst>
          </p:nvPr>
        </p:nvSpPr>
        <p:spPr>
          <a:xfrm flipV="1">
            <a:off x="608400" y="2234892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任意多边形 18"/>
          <p:cNvSpPr/>
          <p:nvPr>
            <p:custDataLst>
              <p:tags r:id="rId4"/>
            </p:custDataLst>
          </p:nvPr>
        </p:nvSpPr>
        <p:spPr>
          <a:xfrm flipH="1">
            <a:off x="9657035" y="3055432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27"/>
          <p:cNvSpPr/>
          <p:nvPr>
            <p:custDataLst>
              <p:tags r:id="rId5"/>
            </p:custDataLst>
          </p:nvPr>
        </p:nvSpPr>
        <p:spPr>
          <a:xfrm>
            <a:off x="723061" y="4442109"/>
            <a:ext cx="10744656" cy="94475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行业特点：以新兴产业和高科技产业为主，具有高成长性和创新性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任意多边形 29"/>
          <p:cNvSpPr/>
          <p:nvPr>
            <p:custDataLst>
              <p:tags r:id="rId6"/>
            </p:custDataLst>
          </p:nvPr>
        </p:nvSpPr>
        <p:spPr>
          <a:xfrm flipV="1">
            <a:off x="608400" y="4323865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任意多边形 30"/>
          <p:cNvSpPr/>
          <p:nvPr>
            <p:custDataLst>
              <p:tags r:id="rId7"/>
            </p:custDataLst>
          </p:nvPr>
        </p:nvSpPr>
        <p:spPr>
          <a:xfrm flipH="1">
            <a:off x="9657035" y="5144405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6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创业板投资策略与风险控制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投资策略分析</a:t>
            </a:r>
            <a:endParaRPr lang="zh-CN" altLang="en-US"/>
          </a:p>
        </p:txBody>
      </p:sp>
      <p:sp>
        <p:nvSpPr>
          <p:cNvPr id="104953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创业板投资策略：关注成长性、行业前景、公司基本面等因素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创业板投资风险：市场波动、公司业绩波动、行业风险等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创业板投资风险控制：分散投资、定期评估、止损止盈等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创业板投资策略调整：根据市场变化及时调整投资策略，保持投资组合的稳健性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https://d.book118.com/508023026142006036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1"/>
  <p:tag name="KSO_WM_UNIT_INDEX" val="1_1_1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2"/>
  <p:tag name="KSO_WM_UNIT_INDEX" val="1_1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1"/>
  <p:tag name="KSO_WM_UNIT_INDEX" val="1_2_1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2"/>
  <p:tag name="KSO_WM_UNIT_INDEX" val="1_2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Calibri Light</vt:lpstr>
      <vt:lpstr>宋体</vt:lpstr>
      <vt:lpstr>Office Theme</vt:lpstr>
      <vt:lpstr>创业板解读</vt:lpstr>
      <vt:lpstr>目录</vt:lpstr>
      <vt:lpstr>添加章节标题</vt:lpstr>
      <vt:lpstr>创业板概述</vt:lpstr>
      <vt:lpstr>PowerPoint Presentation</vt:lpstr>
      <vt:lpstr>创业板定义与背景</vt:lpstr>
      <vt:lpstr>创业板市场特点</vt:lpstr>
      <vt:lpstr>创业板上市条件</vt:lpstr>
      <vt:lpstr>创业板历史与现状</vt:lpstr>
      <vt:lpstr>PowerPoint Presentation</vt:lpstr>
      <vt:lpstr>创业板发展历程</vt:lpstr>
      <vt:lpstr>当前市场规模与影响力</vt:lpstr>
      <vt:lpstr>行业分布与特点</vt:lpstr>
      <vt:lpstr>创业板投资策略与风险控制</vt:lpstr>
      <vt:lpstr>PowerPoint Presentation</vt:lpstr>
      <vt:lpstr>投资策略分析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2024-09-16T12:42:54.690</cp:lastPrinted>
  <dcterms:created xsi:type="dcterms:W3CDTF">2024-09-16T04:42:54Z</dcterms:created>
  <dcterms:modified xsi:type="dcterms:W3CDTF">2024-09-16T04:42:56Z</dcterms:modified>
</cp:coreProperties>
</file>