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15E225-F7BE-42B0-B622-9B9F66A81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4A5DB-E52C-4E1B-A40B-F746F3EAC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B6D7CB-7638-4D98-861E-118D51986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5E8264-2384-4C3F-A9C9-FD7E37E56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8B6F2A-BB25-41D3-B42E-561E0E37C1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DC4E4A-E3AC-4372-8179-3CEB04C734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06F88D-40BD-40F0-BBF5-5FBF1F802B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776BF6-1DCE-482D-BA88-37708E108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D1B20B-2F6C-421C-A49D-18ED2045E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E2BB3F-CA5A-458C-B8AB-32EFD8497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0D622D-5395-4B06-AE5F-94A7689E5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24044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系统可靠性建模与评估</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以下是一个《系统可靠性建模与评估》PPT的8个提纲：
 系统可靠性概述
 可靠性建模方法
 可靠性评估技术
 可靠性数据分析
 可靠性优化策略
 典型案例分析
 挑战与未来发展
 总结与结论</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Subtitle 2"/>
          <p:cNvSpPr>
            <a:spLocks noGrp="1"/>
          </p:cNvSpPr>
          <p:nvPr>
            <p:ph type="subTitle" idx="1"/>
          </p:nvPr>
        </p:nvSpPr>
        <p:spPr/>
        <p:txBody>
          <a:bodyPr/>
          <a:lstStyle/>
          <a:p>
            <a:r>
              <a:t>系统可靠性建模与评估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Content Placeholder 2"/>
          <p:cNvSpPr>
            <a:spLocks noGrp="1"/>
          </p:cNvSpPr>
          <p:nvPr>
            <p:ph sz="half" idx="2"/>
          </p:nvPr>
        </p:nvSpPr>
        <p:spPr/>
        <p:txBody>
          <a:bodyPr/>
          <a:lstStyle/>
          <a:p>
            <a:r>
              <a:t>1.系统可靠性是系统在一定条件下和规定时间内，能够有效地完成规定的功能的能力，是系统稳定性和性能的重要保障。</a:t>
            </a:r>
          </a:p>
          <a:p>
            <a:r>
              <a:t>2.随着技术的不断发展，系统复杂性不断增加，系统可靠性对系统的运行和效能发挥愈发重要。</a:t>
            </a:r>
          </a:p>
          <a:p>
            <a:r>
              <a:t>3.高可靠性系统能够减少故障发生的概率和影响，提高系统的可用性和可信性，为关键业务和应用提供保障。</a:t>
            </a:r>
          </a:p>
          <a:p/>
        </p:txBody>
      </p:sp>
      <p:sp>
        <p:nvSpPr>
          <p:cNvPr id="4" name="Text Placeholder 3"/>
          <p:cNvSpPr>
            <a:spLocks noGrp="1"/>
          </p:cNvSpPr>
          <p:nvPr>
            <p:ph type="body" idx="3"/>
          </p:nvPr>
        </p:nvSpPr>
        <p:spPr/>
        <p:txBody>
          <a:bodyPr/>
          <a:lstStyle/>
          <a:p>
            <a:r>
              <a:t>系统可靠性建模方法</a:t>
            </a:r>
          </a:p>
        </p:txBody>
      </p:sp>
      <p:sp>
        <p:nvSpPr>
          <p:cNvPr id="5" name="Content Placeholder 4"/>
          <p:cNvSpPr>
            <a:spLocks noGrp="1"/>
          </p:cNvSpPr>
          <p:nvPr>
            <p:ph sz="half" idx="4"/>
          </p:nvPr>
        </p:nvSpPr>
        <p:spPr/>
        <p:txBody>
          <a:bodyPr/>
          <a:lstStyle/>
          <a:p>
            <a:r>
              <a:t>1.系统可靠性建模是通过数学方法和计算机技术，对系统可靠性进行定量分析和评估的过程。</a:t>
            </a:r>
          </a:p>
          <a:p>
            <a:r>
              <a:t>2.常见的系统可靠性建模方法包括：故障树分析、可靠性框图、马尔可夫模型等。</a:t>
            </a:r>
          </a:p>
          <a:p>
            <a:r>
              <a:t>3.不同的建模方法有不同的适用场景和优缺点，需要根据具体情况选择合适的建模方法。</a:t>
            </a:r>
          </a:p>
          <a:p/>
        </p:txBody>
      </p:sp>
      <p:sp>
        <p:nvSpPr>
          <p:cNvPr id="6" name="Text Placeholder 5"/>
          <p:cNvSpPr>
            <a:spLocks noGrp="1"/>
          </p:cNvSpPr>
          <p:nvPr>
            <p:ph type="body" idx="1"/>
          </p:nvPr>
        </p:nvSpPr>
        <p:spPr/>
        <p:txBody>
          <a:bodyPr/>
          <a:lstStyle/>
          <a:p>
            <a:r>
              <a:t>系统可靠性的定义与重要性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影响系统可靠性的因素</a:t>
            </a:r>
          </a:p>
        </p:txBody>
      </p:sp>
      <p:sp>
        <p:nvSpPr>
          <p:cNvPr id="4" name="Content Placeholder 3"/>
          <p:cNvSpPr>
            <a:spLocks noGrp="1"/>
          </p:cNvSpPr>
          <p:nvPr>
            <p:ph sz="half" idx="2"/>
          </p:nvPr>
        </p:nvSpPr>
        <p:spPr/>
        <p:txBody>
          <a:bodyPr/>
          <a:lstStyle/>
          <a:p>
            <a:r>
              <a:t>1.影响系统可靠性的因素包括硬件、软件、环境等多个方面。</a:t>
            </a:r>
          </a:p>
          <a:p>
            <a:r>
              <a:t>2.硬件方面的因素主要包括设备的质量、性能和可靠性等；软件方面的因素主要包括软件的缺陷、漏洞和兼容性等；环境方面的因素主要包括温度、湿度、电磁干扰等。</a:t>
            </a:r>
          </a:p>
          <a:p>
            <a:r>
              <a:t>3.为了提高系统可靠性，需要从多个方面入手，综合考虑各种因素，采取相应的措施。</a:t>
            </a:r>
          </a:p>
          <a:p/>
        </p:txBody>
      </p:sp>
      <p:sp>
        <p:nvSpPr>
          <p:cNvPr id="5" name="Text Placeholder 4"/>
          <p:cNvSpPr>
            <a:spLocks noGrp="1"/>
          </p:cNvSpPr>
          <p:nvPr>
            <p:ph type="body" idx="3"/>
          </p:nvPr>
        </p:nvSpPr>
        <p:spPr/>
        <p:txBody>
          <a:bodyPr/>
          <a:lstStyle/>
          <a:p>
            <a:r>
              <a:t>系统可靠性评估方法</a:t>
            </a:r>
          </a:p>
        </p:txBody>
      </p:sp>
      <p:sp>
        <p:nvSpPr>
          <p:cNvPr id="6" name="Content Placeholder 5"/>
          <p:cNvSpPr>
            <a:spLocks noGrp="1"/>
          </p:cNvSpPr>
          <p:nvPr>
            <p:ph sz="half" idx="4"/>
          </p:nvPr>
        </p:nvSpPr>
        <p:spPr/>
        <p:txBody>
          <a:bodyPr/>
          <a:lstStyle/>
          <a:p>
            <a:r>
              <a:t>1.系统可靠性评估是通过收集和分析系统运行数据，对系统可靠性进行评估和预测的过程。</a:t>
            </a:r>
          </a:p>
          <a:p>
            <a:r>
              <a:t>2.常见的系统可靠性评估方法包括：基于数据的统计分析方法、专家评估法、模拟仿真法等。</a:t>
            </a:r>
          </a:p>
          <a:p>
            <a:r>
              <a:t>3.系统可靠性评估可以为系统维护和升级提供依据，帮助提高系统的可靠性和稳定性。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提高系统可靠性的措施</a:t>
            </a:r>
          </a:p>
        </p:txBody>
      </p:sp>
      <p:sp>
        <p:nvSpPr>
          <p:cNvPr id="4" name="Content Placeholder 3"/>
          <p:cNvSpPr>
            <a:spLocks noGrp="1"/>
          </p:cNvSpPr>
          <p:nvPr>
            <p:ph sz="half" idx="2"/>
          </p:nvPr>
        </p:nvSpPr>
        <p:spPr/>
        <p:txBody>
          <a:bodyPr/>
          <a:lstStyle/>
          <a:p>
            <a:r>
              <a:t>1.提高硬件设备和软件的质量，减少故障发生的概率和影响。</a:t>
            </a:r>
          </a:p>
          <a:p>
            <a:r>
              <a:t>2.采用冗余设计和容错技术，提高系统的可用性和可信性。</a:t>
            </a:r>
          </a:p>
          <a:p>
            <a:r>
              <a:t>3.加强系统维护和升级，及时发现和解决潜在的问题和隐患。</a:t>
            </a:r>
          </a:p>
          <a:p/>
        </p:txBody>
      </p:sp>
      <p:sp>
        <p:nvSpPr>
          <p:cNvPr id="5" name="Text Placeholder 4"/>
          <p:cNvSpPr>
            <a:spLocks noGrp="1"/>
          </p:cNvSpPr>
          <p:nvPr>
            <p:ph type="body" idx="3"/>
          </p:nvPr>
        </p:nvSpPr>
        <p:spPr/>
        <p:txBody>
          <a:bodyPr/>
          <a:lstStyle/>
          <a:p>
            <a:r>
              <a:t>系统可靠性研究趋势</a:t>
            </a:r>
          </a:p>
        </p:txBody>
      </p:sp>
      <p:sp>
        <p:nvSpPr>
          <p:cNvPr id="6" name="Content Placeholder 5"/>
          <p:cNvSpPr>
            <a:spLocks noGrp="1"/>
          </p:cNvSpPr>
          <p:nvPr>
            <p:ph sz="half" idx="4"/>
          </p:nvPr>
        </p:nvSpPr>
        <p:spPr/>
        <p:txBody>
          <a:bodyPr/>
          <a:lstStyle/>
          <a:p>
            <a:r>
              <a:t>1.随着人工智能、大数据等技术的不断发展，系统可靠性研究将更加注重智能化和数据驱动。</a:t>
            </a:r>
          </a:p>
          <a:p>
            <a:r>
              <a:t>2.系统可靠性研究将与安全性、韧性等概念更加紧密地结合，形成更加全面和系统的研究体系。</a:t>
            </a:r>
          </a:p>
          <a:p>
            <a:r>
              <a:t>3.未来，系统可靠性研究将更加注重实际应用和创新，为关键基础设施和重要系统的稳定运行提供更加有力的保障。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Subtitle 2"/>
          <p:cNvSpPr>
            <a:spLocks noGrp="1"/>
          </p:cNvSpPr>
          <p:nvPr>
            <p:ph type="subTitle" idx="1"/>
          </p:nvPr>
        </p:nvSpPr>
        <p:spPr/>
        <p:txBody>
          <a:bodyPr/>
          <a:lstStyle/>
          <a:p>
            <a:r>
              <a:t>系统可靠性建模与评估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Text Placeholder 2"/>
          <p:cNvSpPr>
            <a:spLocks noGrp="1"/>
          </p:cNvSpPr>
          <p:nvPr>
            <p:ph type="body" idx="1"/>
          </p:nvPr>
        </p:nvSpPr>
        <p:spPr/>
        <p:txBody>
          <a:bodyPr/>
          <a:lstStyle/>
          <a:p>
            <a:r>
              <a:t>可靠性框图法</a:t>
            </a:r>
          </a:p>
        </p:txBody>
      </p:sp>
      <p:sp>
        <p:nvSpPr>
          <p:cNvPr id="4" name="Content Placeholder 3"/>
          <p:cNvSpPr>
            <a:spLocks noGrp="1"/>
          </p:cNvSpPr>
          <p:nvPr>
            <p:ph sz="half" idx="2"/>
          </p:nvPr>
        </p:nvSpPr>
        <p:spPr/>
        <p:txBody>
          <a:bodyPr/>
          <a:lstStyle/>
          <a:p>
            <a:r>
              <a:t>1.可靠性框图是一种直观的图形化建模方法，用于描述系统的结构和可靠性关系。</a:t>
            </a:r>
          </a:p>
          <a:p>
            <a:r>
              <a:t>2.通过框图，可以清晰地表示出系统中各个组件的可靠性以及它们之间的依赖关系。</a:t>
            </a:r>
          </a:p>
          <a:p>
            <a:r>
              <a:t>3.这种方法适用于较为简单的系统，可以快速评估系统的可靠性。</a:t>
            </a:r>
          </a:p>
          <a:p/>
        </p:txBody>
      </p:sp>
      <p:sp>
        <p:nvSpPr>
          <p:cNvPr id="5" name="Text Placeholder 4"/>
          <p:cNvSpPr>
            <a:spLocks noGrp="1"/>
          </p:cNvSpPr>
          <p:nvPr>
            <p:ph type="body" idx="3"/>
          </p:nvPr>
        </p:nvSpPr>
        <p:spPr/>
        <p:txBody>
          <a:bodyPr/>
          <a:lstStyle/>
          <a:p>
            <a:r>
              <a:t>故障树分析法</a:t>
            </a:r>
          </a:p>
        </p:txBody>
      </p:sp>
      <p:sp>
        <p:nvSpPr>
          <p:cNvPr id="6" name="Content Placeholder 5"/>
          <p:cNvSpPr>
            <a:spLocks noGrp="1"/>
          </p:cNvSpPr>
          <p:nvPr>
            <p:ph sz="half" idx="4"/>
          </p:nvPr>
        </p:nvSpPr>
        <p:spPr/>
        <p:txBody>
          <a:bodyPr/>
          <a:lstStyle/>
          <a:p>
            <a:r>
              <a:t>1.故障树分析法是一种自上而下的分析方法，通过逻辑运算表示系统的故障关系。</a:t>
            </a:r>
          </a:p>
          <a:p>
            <a:r>
              <a:t>2.它可以帮助我们找出系统中的薄弱环节，从而进行优化提高系统的可靠性。</a:t>
            </a:r>
          </a:p>
          <a:p>
            <a:r>
              <a:t>3.故障树的构建需要充分理解系统的结构和运行原理。</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Text Placeholder 2"/>
          <p:cNvSpPr>
            <a:spLocks noGrp="1"/>
          </p:cNvSpPr>
          <p:nvPr>
            <p:ph type="body" idx="1"/>
          </p:nvPr>
        </p:nvSpPr>
        <p:spPr/>
        <p:txBody>
          <a:bodyPr/>
          <a:lstStyle/>
          <a:p>
            <a:r>
              <a:t>马尔可夫模型法</a:t>
            </a:r>
          </a:p>
        </p:txBody>
      </p:sp>
      <p:sp>
        <p:nvSpPr>
          <p:cNvPr id="4" name="Content Placeholder 3"/>
          <p:cNvSpPr>
            <a:spLocks noGrp="1"/>
          </p:cNvSpPr>
          <p:nvPr>
            <p:ph sz="half" idx="2"/>
          </p:nvPr>
        </p:nvSpPr>
        <p:spPr/>
        <p:txBody>
          <a:bodyPr/>
          <a:lstStyle/>
          <a:p>
            <a:r>
              <a:t>1.马尔可夫模型是一种基于状态转移的概率模型，适用于描述具有随机性质的系统。</a:t>
            </a:r>
          </a:p>
          <a:p>
            <a:r>
              <a:t>2.通过马尔可夫模型，可以计算出系统的稳态可用度和故障频率等可靠性指标。</a:t>
            </a:r>
          </a:p>
          <a:p>
            <a:r>
              <a:t>3.该方法需要的数据量较大，适用于较为复杂系统的可靠性评估。</a:t>
            </a:r>
          </a:p>
          <a:p/>
        </p:txBody>
      </p:sp>
      <p:sp>
        <p:nvSpPr>
          <p:cNvPr id="5" name="Text Placeholder 4"/>
          <p:cNvSpPr>
            <a:spLocks noGrp="1"/>
          </p:cNvSpPr>
          <p:nvPr>
            <p:ph type="body" idx="3"/>
          </p:nvPr>
        </p:nvSpPr>
        <p:spPr/>
        <p:txBody>
          <a:bodyPr/>
          <a:lstStyle/>
          <a:p>
            <a:r>
              <a:t>贝叶斯网络法</a:t>
            </a:r>
          </a:p>
        </p:txBody>
      </p:sp>
      <p:sp>
        <p:nvSpPr>
          <p:cNvPr id="6" name="Content Placeholder 5"/>
          <p:cNvSpPr>
            <a:spLocks noGrp="1"/>
          </p:cNvSpPr>
          <p:nvPr>
            <p:ph sz="half" idx="4"/>
          </p:nvPr>
        </p:nvSpPr>
        <p:spPr/>
        <p:txBody>
          <a:bodyPr/>
          <a:lstStyle/>
          <a:p>
            <a:r>
              <a:t>1.贝叶斯网络是一种基于概率推理的图形化建模方法，用于表示随机变量之间的依赖关系。</a:t>
            </a:r>
          </a:p>
          <a:p>
            <a:r>
              <a:t>2.它可以通过条件概率表示组件的可靠性，并可以计算出系统的整体可靠性。</a:t>
            </a:r>
          </a:p>
          <a:p>
            <a:r>
              <a:t>3.贝叶斯网络适用于处理具有不确定性和复杂性的系统。</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Content Placeholder 2"/>
          <p:cNvSpPr>
            <a:spLocks noGrp="1"/>
          </p:cNvSpPr>
          <p:nvPr>
            <p:ph sz="half" idx="2"/>
          </p:nvPr>
        </p:nvSpPr>
        <p:spPr/>
        <p:txBody>
          <a:bodyPr/>
          <a:lstStyle/>
          <a:p>
            <a:r>
              <a:t>1.蒙特卡洛模拟是一种通过随机抽样来估计复杂系统可靠性的方法。</a:t>
            </a:r>
          </a:p>
          <a:p>
            <a:r>
              <a:t>2.它可以通过模拟系统的运行过程，估计出系统的故障概率和可用度等指标。</a:t>
            </a:r>
          </a:p>
          <a:p>
            <a:r>
              <a:t>3.蒙特卡洛模拟需要大量的样本数据，计算量较大，但适用于各种复杂系统的可靠性评估。</a:t>
            </a:r>
          </a:p>
          <a:p/>
        </p:txBody>
      </p:sp>
      <p:sp>
        <p:nvSpPr>
          <p:cNvPr id="4" name="Text Placeholder 3"/>
          <p:cNvSpPr>
            <a:spLocks noGrp="1"/>
          </p:cNvSpPr>
          <p:nvPr>
            <p:ph type="body" idx="3"/>
          </p:nvPr>
        </p:nvSpPr>
        <p:spPr/>
        <p:txBody>
          <a:bodyPr/>
          <a:lstStyle/>
          <a:p>
            <a:r>
              <a:t>人工智能在可靠性建模中的应用</a:t>
            </a:r>
          </a:p>
        </p:txBody>
      </p:sp>
      <p:sp>
        <p:nvSpPr>
          <p:cNvPr id="5" name="Content Placeholder 4"/>
          <p:cNvSpPr>
            <a:spLocks noGrp="1"/>
          </p:cNvSpPr>
          <p:nvPr>
            <p:ph sz="half" idx="4"/>
          </p:nvPr>
        </p:nvSpPr>
        <p:spPr/>
        <p:txBody>
          <a:bodyPr/>
          <a:lstStyle/>
          <a:p>
            <a:r>
              <a:t>1.人工智能技术可以用于可靠性建模中，例如神经网络、支持向量机等方法可以处理大量数据，提取有用特征，提高模型精度。</a:t>
            </a:r>
          </a:p>
          <a:p>
            <a:r>
              <a:t>2.通过机器学习技术可以对系统的故障进行预测和预防，提高系统的可用度和稳定性。</a:t>
            </a:r>
          </a:p>
          <a:p>
            <a:r>
              <a:t>3.人工智能技术可以帮助我们更好地理解和评估系统的可靠性，为系统的设计和优化提供更加准确的依据。</a:t>
            </a:r>
          </a:p>
        </p:txBody>
      </p:sp>
      <p:sp>
        <p:nvSpPr>
          <p:cNvPr id="6" name="Text Placeholder 5"/>
          <p:cNvSpPr>
            <a:spLocks noGrp="1"/>
          </p:cNvSpPr>
          <p:nvPr>
            <p:ph type="body" idx="1"/>
          </p:nvPr>
        </p:nvSpPr>
        <p:spPr/>
        <p:txBody>
          <a:bodyPr/>
          <a:lstStyle/>
          <a:p>
            <a:r>
              <a:t>蒙特卡洛模拟法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可靠性评估技术</a:t>
            </a:r>
          </a:p>
        </p:txBody>
      </p:sp>
      <p:sp>
        <p:nvSpPr>
          <p:cNvPr id="3" name="Subtitle 2"/>
          <p:cNvSpPr>
            <a:spLocks noGrp="1"/>
          </p:cNvSpPr>
          <p:nvPr>
            <p:ph type="subTitle" idx="1"/>
          </p:nvPr>
        </p:nvSpPr>
        <p:spPr/>
        <p:txBody>
          <a:bodyPr/>
          <a:lstStyle/>
          <a:p>
            <a:r>
              <a:t>系统可靠性建模与评估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可靠性评估技术</a:t>
            </a:r>
          </a:p>
        </p:txBody>
      </p:sp>
      <p:sp>
        <p:nvSpPr>
          <p:cNvPr id="3" name="Text Placeholder 2"/>
          <p:cNvSpPr>
            <a:spLocks noGrp="1"/>
          </p:cNvSpPr>
          <p:nvPr>
            <p:ph type="body" idx="1"/>
          </p:nvPr>
        </p:nvSpPr>
        <p:spPr/>
        <p:txBody>
          <a:bodyPr/>
          <a:lstStyle/>
          <a:p>
            <a:r>
              <a:t>可靠性评估概述</a:t>
            </a:r>
          </a:p>
        </p:txBody>
      </p:sp>
      <p:sp>
        <p:nvSpPr>
          <p:cNvPr id="4" name="Content Placeholder 3"/>
          <p:cNvSpPr>
            <a:spLocks noGrp="1"/>
          </p:cNvSpPr>
          <p:nvPr>
            <p:ph sz="half" idx="2"/>
          </p:nvPr>
        </p:nvSpPr>
        <p:spPr/>
        <p:txBody>
          <a:bodyPr/>
          <a:lstStyle/>
          <a:p>
            <a:r>
              <a:t>1.系统可靠性评估的意义：衡量系统在规定条件下和规定时间内完成规定功能的能力。</a:t>
            </a:r>
          </a:p>
          <a:p>
            <a:r>
              <a:t>2.可靠性评估的主要方法：故障树分析、事件树分析、风险矩阵分析等。</a:t>
            </a:r>
          </a:p>
          <a:p>
            <a:r>
              <a:t>3.可靠性评估的应用领域：航空航天、核电、轨道交通等安全关键领域。</a:t>
            </a:r>
          </a:p>
          <a:p/>
        </p:txBody>
      </p:sp>
      <p:sp>
        <p:nvSpPr>
          <p:cNvPr id="5" name="Text Placeholder 4"/>
          <p:cNvSpPr>
            <a:spLocks noGrp="1"/>
          </p:cNvSpPr>
          <p:nvPr>
            <p:ph type="body" idx="3"/>
          </p:nvPr>
        </p:nvSpPr>
        <p:spPr/>
        <p:txBody>
          <a:bodyPr/>
          <a:lstStyle/>
          <a:p>
            <a:r>
              <a:t>故障树分析</a:t>
            </a:r>
          </a:p>
        </p:txBody>
      </p:sp>
      <p:sp>
        <p:nvSpPr>
          <p:cNvPr id="6" name="Content Placeholder 5"/>
          <p:cNvSpPr>
            <a:spLocks noGrp="1"/>
          </p:cNvSpPr>
          <p:nvPr>
            <p:ph sz="half" idx="4"/>
          </p:nvPr>
        </p:nvSpPr>
        <p:spPr/>
        <p:txBody>
          <a:bodyPr/>
          <a:lstStyle/>
          <a:p>
            <a:r>
              <a:t>1.故障树分析的基本原理：通过逻辑运算，将高级故障分解为低级故障的组合。</a:t>
            </a:r>
          </a:p>
          <a:p>
            <a:r>
              <a:t>2.故障树分析的步骤：建树、定性分析、定量分析。</a:t>
            </a:r>
          </a:p>
          <a:p>
            <a:r>
              <a:t>3.故障树分析的优点：直观性强、能够识别系统的薄弱环节、可用于多元件系统的可靠性评估。</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可靠性评估技术</a:t>
            </a:r>
          </a:p>
        </p:txBody>
      </p:sp>
      <p:sp>
        <p:nvSpPr>
          <p:cNvPr id="3" name="Text Placeholder 2"/>
          <p:cNvSpPr>
            <a:spLocks noGrp="1"/>
          </p:cNvSpPr>
          <p:nvPr>
            <p:ph type="body" idx="1"/>
          </p:nvPr>
        </p:nvSpPr>
        <p:spPr/>
        <p:txBody>
          <a:bodyPr/>
          <a:lstStyle/>
          <a:p>
            <a:r>
              <a:t>事件树分析</a:t>
            </a:r>
          </a:p>
        </p:txBody>
      </p:sp>
      <p:sp>
        <p:nvSpPr>
          <p:cNvPr id="4" name="Content Placeholder 3"/>
          <p:cNvSpPr>
            <a:spLocks noGrp="1"/>
          </p:cNvSpPr>
          <p:nvPr>
            <p:ph sz="half" idx="2"/>
          </p:nvPr>
        </p:nvSpPr>
        <p:spPr/>
        <p:txBody>
          <a:bodyPr/>
          <a:lstStyle/>
          <a:p>
            <a:r>
              <a:t>1.事件树分析的基本原理：通过逻辑推理，分析系统事件的发展过程及可能导致的后果。</a:t>
            </a:r>
          </a:p>
          <a:p>
            <a:r>
              <a:t>2.事件树分析的步骤：初始事件识别、事件树建造、事件树简化与分析。</a:t>
            </a:r>
          </a:p>
          <a:p>
            <a:r>
              <a:t>3.事件树分析的优点：能够考虑多种事件的发展过程，适用于复杂系统的可靠性评估。</a:t>
            </a:r>
          </a:p>
          <a:p/>
        </p:txBody>
      </p:sp>
      <p:sp>
        <p:nvSpPr>
          <p:cNvPr id="5" name="Text Placeholder 4"/>
          <p:cNvSpPr>
            <a:spLocks noGrp="1"/>
          </p:cNvSpPr>
          <p:nvPr>
            <p:ph type="body" idx="3"/>
          </p:nvPr>
        </p:nvSpPr>
        <p:spPr/>
        <p:txBody>
          <a:bodyPr/>
          <a:lstStyle/>
          <a:p>
            <a:r>
              <a:t>风险矩阵分析</a:t>
            </a:r>
          </a:p>
        </p:txBody>
      </p:sp>
      <p:sp>
        <p:nvSpPr>
          <p:cNvPr id="6" name="Content Placeholder 5"/>
          <p:cNvSpPr>
            <a:spLocks noGrp="1"/>
          </p:cNvSpPr>
          <p:nvPr>
            <p:ph sz="half" idx="4"/>
          </p:nvPr>
        </p:nvSpPr>
        <p:spPr/>
        <p:txBody>
          <a:bodyPr/>
          <a:lstStyle/>
          <a:p>
            <a:r>
              <a:t>1.风险矩阵分析的基本原理：将风险发生的可能性和后果严重性进行组合评估。</a:t>
            </a:r>
          </a:p>
          <a:p>
            <a:r>
              <a:t>2.风险矩阵分析的步骤：确定风险因子、评估风险水平、制定风险应对措施。</a:t>
            </a:r>
          </a:p>
          <a:p>
            <a:r>
              <a:t>3.风险矩阵分析的优点：能够综合考虑多个风险因素，提供针对性的风险管理建议。</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可靠性评估技术</a:t>
            </a:r>
          </a:p>
        </p:txBody>
      </p:sp>
      <p:sp>
        <p:nvSpPr>
          <p:cNvPr id="3" name="Content Placeholder 2"/>
          <p:cNvSpPr>
            <a:spLocks noGrp="1"/>
          </p:cNvSpPr>
          <p:nvPr>
            <p:ph sz="half" idx="2"/>
          </p:nvPr>
        </p:nvSpPr>
        <p:spPr/>
        <p:txBody>
          <a:bodyPr/>
          <a:lstStyle/>
          <a:p>
            <a:r>
              <a:t>1.面临的挑战：系统复杂性增加、数据获取困难、模型精度提高等。</a:t>
            </a:r>
          </a:p>
          <a:p>
            <a:r>
              <a:t>2.发展趋势：引入人工智能和机器学习技术、强化多学科交叉融合、加强实际应用研究等。</a:t>
            </a:r>
          </a:p>
          <a:p>
            <a:r>
              <a:t>以上内容仅供参考，如有需要，建议您查阅相关网站。</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可靠性评估的挑战与发展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可靠性数据分析</a:t>
            </a:r>
          </a:p>
        </p:txBody>
      </p:sp>
      <p:sp>
        <p:nvSpPr>
          <p:cNvPr id="3" name="Subtitle 2"/>
          <p:cNvSpPr>
            <a:spLocks noGrp="1"/>
          </p:cNvSpPr>
          <p:nvPr>
            <p:ph type="subTitle" idx="1"/>
          </p:nvPr>
        </p:nvSpPr>
        <p:spPr/>
        <p:txBody>
          <a:bodyPr/>
          <a:lstStyle/>
          <a:p>
            <a:r>
              <a:t>系统可靠性建模与评估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可靠性数据分析</a:t>
            </a:r>
          </a:p>
        </p:txBody>
      </p:sp>
      <p:sp>
        <p:nvSpPr>
          <p:cNvPr id="3" name="Content Placeholder 2"/>
          <p:cNvSpPr>
            <a:spLocks noGrp="1"/>
          </p:cNvSpPr>
          <p:nvPr>
            <p:ph sz="half" idx="2"/>
          </p:nvPr>
        </p:nvSpPr>
        <p:spPr/>
        <p:txBody>
          <a:bodyPr/>
          <a:lstStyle/>
          <a:p>
            <a:r>
              <a:t>1.数据来源：为了进行可靠性数据分析，首先需要收集来自各种监测和记录系统的数据，包括系统日志、错误报告、运行指标等。</a:t>
            </a:r>
          </a:p>
          <a:p>
            <a:r>
              <a:t>2.数据清洗：收集到的原始数据可能存在异常值、缺失值和错误，需要进行数据清洗，以保证分析结果的准确性。</a:t>
            </a:r>
          </a:p>
          <a:p>
            <a:r>
              <a:t>3.数据预处理：将数据转化为适合进行可靠性分析的格式，例如时间序列数据或者故障率数据。</a:t>
            </a:r>
          </a:p>
          <a:p/>
        </p:txBody>
      </p:sp>
      <p:sp>
        <p:nvSpPr>
          <p:cNvPr id="4" name="Text Placeholder 3"/>
          <p:cNvSpPr>
            <a:spLocks noGrp="1"/>
          </p:cNvSpPr>
          <p:nvPr>
            <p:ph type="body" idx="3"/>
          </p:nvPr>
        </p:nvSpPr>
        <p:spPr/>
        <p:txBody>
          <a:bodyPr/>
          <a:lstStyle/>
          <a:p>
            <a:r>
              <a:t>可靠性指标计算</a:t>
            </a:r>
          </a:p>
        </p:txBody>
      </p:sp>
      <p:sp>
        <p:nvSpPr>
          <p:cNvPr id="5" name="Content Placeholder 4"/>
          <p:cNvSpPr>
            <a:spLocks noGrp="1"/>
          </p:cNvSpPr>
          <p:nvPr>
            <p:ph sz="half" idx="4"/>
          </p:nvPr>
        </p:nvSpPr>
        <p:spPr/>
        <p:txBody>
          <a:bodyPr/>
          <a:lstStyle/>
          <a:p>
            <a:r>
              <a:t>1.计算方法：利用收集到的数据，计算各种可靠性指标，例如平均无故障时间、故障率、可用度等。</a:t>
            </a:r>
          </a:p>
          <a:p>
            <a:r>
              <a:t>2.指标解读：对每个指标进行解读，理解其含义和反映的系统可靠性水平。</a:t>
            </a:r>
          </a:p>
          <a:p>
            <a:r>
              <a:t>3.指标对比：对比不同系统或者不同时间段的可靠性指标，发现系统可靠性的变化趋势。</a:t>
            </a:r>
          </a:p>
          <a:p/>
        </p:txBody>
      </p:sp>
      <p:sp>
        <p:nvSpPr>
          <p:cNvPr id="6" name="Text Placeholder 5"/>
          <p:cNvSpPr>
            <a:spLocks noGrp="1"/>
          </p:cNvSpPr>
          <p:nvPr>
            <p:ph type="body" idx="1"/>
          </p:nvPr>
        </p:nvSpPr>
        <p:spPr/>
        <p:txBody>
          <a:bodyPr/>
          <a:lstStyle/>
          <a:p>
            <a:r>
              <a:t>数据收集和清洗</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可靠性数据分析</a:t>
            </a:r>
          </a:p>
        </p:txBody>
      </p:sp>
      <p:sp>
        <p:nvSpPr>
          <p:cNvPr id="3" name="Text Placeholder 2"/>
          <p:cNvSpPr>
            <a:spLocks noGrp="1"/>
          </p:cNvSpPr>
          <p:nvPr>
            <p:ph type="body" idx="1"/>
          </p:nvPr>
        </p:nvSpPr>
        <p:spPr/>
        <p:txBody>
          <a:bodyPr/>
          <a:lstStyle/>
          <a:p>
            <a:r>
              <a:t>故障模式影响分析</a:t>
            </a:r>
          </a:p>
        </p:txBody>
      </p:sp>
      <p:sp>
        <p:nvSpPr>
          <p:cNvPr id="4" name="Content Placeholder 3"/>
          <p:cNvSpPr>
            <a:spLocks noGrp="1"/>
          </p:cNvSpPr>
          <p:nvPr>
            <p:ph sz="half" idx="2"/>
          </p:nvPr>
        </p:nvSpPr>
        <p:spPr/>
        <p:txBody>
          <a:bodyPr/>
          <a:lstStyle/>
          <a:p>
            <a:r>
              <a:t>1.故障模式识别：通过分析系统故障数据，识别出主要的故障模式。</a:t>
            </a:r>
          </a:p>
          <a:p>
            <a:r>
              <a:t>2.影响分析：分析每种故障模式对系统可靠性的影响程度，找出关键故障模式。</a:t>
            </a:r>
          </a:p>
          <a:p>
            <a:r>
              <a:t>3.改进措施：针对关键故障模式，提出改进措施，提高系统可靠性。</a:t>
            </a:r>
          </a:p>
          <a:p/>
        </p:txBody>
      </p:sp>
      <p:sp>
        <p:nvSpPr>
          <p:cNvPr id="5" name="Text Placeholder 4"/>
          <p:cNvSpPr>
            <a:spLocks noGrp="1"/>
          </p:cNvSpPr>
          <p:nvPr>
            <p:ph type="body" idx="3"/>
          </p:nvPr>
        </p:nvSpPr>
        <p:spPr/>
        <p:txBody>
          <a:bodyPr/>
          <a:lstStyle/>
          <a:p>
            <a:r>
              <a:t>可靠性建模</a:t>
            </a:r>
          </a:p>
        </p:txBody>
      </p:sp>
      <p:sp>
        <p:nvSpPr>
          <p:cNvPr id="6" name="Content Placeholder 5"/>
          <p:cNvSpPr>
            <a:spLocks noGrp="1"/>
          </p:cNvSpPr>
          <p:nvPr>
            <p:ph sz="half" idx="4"/>
          </p:nvPr>
        </p:nvSpPr>
        <p:spPr/>
        <p:txBody>
          <a:bodyPr/>
          <a:lstStyle/>
          <a:p>
            <a:r>
              <a:t>1.选择合适的模型：根据系统特点和数据特征，选择合适的可靠性模型进行建模。</a:t>
            </a:r>
          </a:p>
          <a:p>
            <a:r>
              <a:t>2.参数估计：利用收集到的数据，估计模型中的参数。</a:t>
            </a:r>
          </a:p>
          <a:p>
            <a:r>
              <a:t>3.模型验证：通过比较模型的预测结果和实际数据，验证模型的准确性和有效性。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https://d.book118.com/508024044042006027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系统可靠性概述</vt:lpstr>
      <vt:lpstr> 系统可靠性概述</vt:lpstr>
      <vt:lpstr> 系统可靠性概述</vt:lpstr>
      <vt:lpstr> 系统可靠性概述</vt:lpstr>
      <vt:lpstr> 可靠性建模方法</vt:lpstr>
      <vt:lpstr> 可靠性建模方法</vt:lpstr>
      <vt:lpstr> 可靠性建模方法</vt:lpstr>
      <vt:lpstr> 可靠性建模方法</vt:lpstr>
      <vt:lpstr> 可靠性评估技术</vt:lpstr>
      <vt:lpstr> 可靠性评估技术</vt:lpstr>
      <vt:lpstr> 可靠性评估技术</vt:lpstr>
      <vt:lpstr> 可靠性评估技术</vt:lpstr>
      <vt:lpstr> 可靠性数据分析</vt:lpstr>
      <vt:lpstr> 可靠性数据分析</vt:lpstr>
      <vt:lpstr> 可靠性数据分析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2024-09-05T01:19:38.584</cp:lastPrinted>
  <dcterms:created xsi:type="dcterms:W3CDTF">2024-09-04T17:19:38Z</dcterms:created>
  <dcterms:modified xsi:type="dcterms:W3CDTF">2024-09-04T17:19:40Z</dcterms:modified>
</cp:coreProperties>
</file>