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63621-80FF-4129-BCE7-B422A2A88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86273D-1F21-4A7A-A5D8-7886A6493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2CF5E0-222B-4BB8-B826-E7D6FEF3F7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FDB3A2-556C-438E-B3FC-B2B55727B1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3B42D2-C543-4147-9BE3-BE9FADEC66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C47079-BB8A-4178-A36D-340756A98F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C47F19-F397-42E9-9FDF-8CD5201A7C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AE9230-843B-49F9-AD6B-1D03DB00FC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C67FF9-7F0C-4D1A-8AB8-283BEA658C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B2ABF7-7B33-4038-8BE2-9277A5E6AC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C036F-4EA5-4CE9-9291-DBC977C29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24126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《影响力读书笔记》ppt课件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影响力简介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影响力原理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如何提升个人影响力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影响力在工作中的应用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影响力与个人成长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影响力简介</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影响力有助于解决冲突和推动变革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在面对冲突和需要推动变革时，具备影响力的人能够更好地动员和引导相关方，推动问题的解决。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影响力是实现个人和组织目标的关键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通过影响他人的思维和行为，可以更好地实现个人和组织的目标。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影响力有助于建立信任和合作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具备影响力的人更容易获得他人的信任，促进合作关系的建立。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影响力的重要性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344" r="22344"/>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影响力是指一个人或组织通过非强制性手段影响他人思维、情感和行为的能力。</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影响力可以分为个人影响力和组织影响力：个人影响力主要指个人在人际交往中影响他人思维和行为的能力，而组织影响力则是指组织通过整体战略、文化和机制等手段影响外部环境的能力。</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影响力的实现方式包括说服、感染、示范、引导等方式。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影响力的定义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公共关系</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组织需要具备影响力，以影响公众的认知、态度和行为，建立良好的公共形象。</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谈判与沟通</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在谈判和沟通中，具备影响力的人能够更好地影响对方的立场和决策，达成有利于自己的协议。</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销售与市场营销</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销售人员和市场人员需要具备影响力，以影响客户的思维和行为，促进销售目标的实现。</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领导力发展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领导者需要具备影响力，以影响和激励团队成员，推动团队目标的实现。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影响力的应用场景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影响力原理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互惠原理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给予别人好处，别人就会感到有义务回报相应的回报。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应用场景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在商业营销中，商家可以通过免费试用、赠品等方式吸引顾客，一旦顾客接受了这些好处，他们就更有可能购买商品或服务。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互惠原理的限制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过度使用互惠原理可能会让人们感到被操纵或压力，导致反感或抵制。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互惠原理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社会认同原理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人们会根据他人的想法和行为来决定自己的行为。</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应用场景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在社交媒体上，看到很多人分享某个产品或服务可能会让你也想去尝试。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社会认同原理的限制</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社会认同原理有时会导致盲目跟随，缺乏独立思考和判断力。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社会认同原理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应用场景</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在商业广告中，品牌形象代言人常常被选择为具有较高知名度和受欢迎度的明星或名人。</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喜好原理的限制</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仅仅因为喜欢某个人并不意味着我们会接受他们的所有观点或行为。</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喜好原理</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人们更容易被他们喜欢的人说服。</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1889" b="11889"/>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喜好原理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人们更容易被权威人士或权威机构说服。</a:t>
            </a:r>
          </a:p>
        </p:txBody>
      </p:sp>
      <p:cxnSp>
        <p:nvCxnSpPr>
          <p:cNvPr id="6" name="Connector 6"/>
          <p:cNvCxnSpPr/>
          <p:nvPr/>
        </p:nvCxnSpPr>
        <p:spPr>
          <a:xfrm flipH="1" flipV="1">
            <a:off x="2820348" y="4411889"/>
            <a:ext cx="0" cy="578834"/>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权威原理</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在医疗、法律等领域，权威专家或机构的意见往往具有很高的影响力。</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应用场景</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权威并不总是正确的，有时也可能会犯错误或存在偏见。</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权威原理的限制</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权威原理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2" r="6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当某样东西变得稀缺时，人们会认为它更有价值。</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短缺原理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商家常常通过限量销售、限时优惠等方式来吸引顾客，提高销售量。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如果过度使用，可能会让顾客感到被欺骗或产生不信任感。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短缺原理的限制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短缺原理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如何提升个人影响力</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https://d.book118.com/508024126125006025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2024-09-02T14:34:52.835</cp:lastPrinted>
  <dcterms:created xsi:type="dcterms:W3CDTF">2024-09-02T06:34:52Z</dcterms:created>
  <dcterms:modified xsi:type="dcterms:W3CDTF">2024-09-02T06:34:54Z</dcterms:modified>
</cp:coreProperties>
</file>