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352.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254393-84F0-4A54-8F9A-63C1AD93B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E8E95-FEA5-45A2-8E4B-851069966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51369B-0881-484A-BA3A-5064B2CF9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023F2F-811B-4598-9406-76CEB928F7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073692-1987-406E-8EE2-3E0CF8CE98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2194FD-656C-47D5-81A7-6FA57076D7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8B88D4-0F98-434F-9164-ABF58AF4C2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490A4A-5A5F-4D7D-AC92-9C2EFB72EF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4F581E-D778-4EBE-A31A-090F4E7D1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A61F4-64BB-445E-B1B8-14B0FC83A4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7E0C97-FD94-411D-B26A-44343F61EC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31" Type="http://schemas.openxmlformats.org/officeDocument/2006/relationships/tags" Target="../tags/tag281.xml" /><Relationship Id="rId32" Type="http://schemas.openxmlformats.org/officeDocument/2006/relationships/tags" Target="../tags/tag282.xml" /><Relationship Id="rId33" Type="http://schemas.openxmlformats.org/officeDocument/2006/relationships/tags" Target="../tags/tag283.xml" /><Relationship Id="rId34" Type="http://schemas.openxmlformats.org/officeDocument/2006/relationships/tags" Target="../tags/tag284.xml" /><Relationship Id="rId35" Type="http://schemas.openxmlformats.org/officeDocument/2006/relationships/tags" Target="../tags/tag285.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5.png" /><Relationship Id="rId7" Type="http://schemas.openxmlformats.org/officeDocument/2006/relationships/tags" Target="../tags/tag29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9.xml" /><Relationship Id="rId11" Type="http://schemas.openxmlformats.org/officeDocument/2006/relationships/tags" Target="../tags/tag300.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5.png" /><Relationship Id="rId7" Type="http://schemas.openxmlformats.org/officeDocument/2006/relationships/tags" Target="../tags/tag30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5.png" /><Relationship Id="rId7" Type="http://schemas.openxmlformats.org/officeDocument/2006/relationships/tags" Target="../tags/tag30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5.png" /><Relationship Id="rId7" Type="http://schemas.openxmlformats.org/officeDocument/2006/relationships/tags" Target="../tags/tag30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4.xml" /><Relationship Id="rId11" Type="http://schemas.openxmlformats.org/officeDocument/2006/relationships/tags" Target="../tags/tag315.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tags" Target="../tags/tag312.xml" /><Relationship Id="rId7" Type="http://schemas.openxmlformats.org/officeDocument/2006/relationships/tags" Target="../tags/tag313.xml" /><Relationship Id="rId8" Type="http://schemas.openxmlformats.org/officeDocument/2006/relationships/image" Target="../media/image3.png" /><Relationship Id="rId9" Type="http://schemas.openxmlformats.org/officeDocument/2006/relationships/image" Target="../media/image4.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5.png" /><Relationship Id="rId7" Type="http://schemas.openxmlformats.org/officeDocument/2006/relationships/tags" Target="../tags/tag3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image" Target="../media/image5.png" /><Relationship Id="rId7" Type="http://schemas.openxmlformats.org/officeDocument/2006/relationships/tags" Target="../tags/tag3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5.png" /><Relationship Id="rId7" Type="http://schemas.openxmlformats.org/officeDocument/2006/relationships/tags" Target="../tags/tag3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9.xml" /><Relationship Id="rId11" Type="http://schemas.openxmlformats.org/officeDocument/2006/relationships/tags" Target="../tags/tag330.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tags" Target="../tags/tag327.xml" /><Relationship Id="rId7" Type="http://schemas.openxmlformats.org/officeDocument/2006/relationships/tags" Target="../tags/tag328.xml" /><Relationship Id="rId8" Type="http://schemas.openxmlformats.org/officeDocument/2006/relationships/image" Target="../media/image3.png" /><Relationship Id="rId9" Type="http://schemas.openxmlformats.org/officeDocument/2006/relationships/image" Target="../media/image4.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31.xml" /><Relationship Id="rId5" Type="http://schemas.openxmlformats.org/officeDocument/2006/relationships/tags" Target="../tags/tag332.xml" /><Relationship Id="rId6" Type="http://schemas.openxmlformats.org/officeDocument/2006/relationships/image" Target="../media/image5.png" /><Relationship Id="rId7" Type="http://schemas.openxmlformats.org/officeDocument/2006/relationships/tags" Target="../tags/tag33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5.png" /><Relationship Id="rId7" Type="http://schemas.openxmlformats.org/officeDocument/2006/relationships/tags" Target="../tags/tag33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1.xml" /><Relationship Id="rId11" Type="http://schemas.openxmlformats.org/officeDocument/2006/relationships/tags" Target="../tags/tag342.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tags" Target="../tags/tag339.xml" /><Relationship Id="rId7" Type="http://schemas.openxmlformats.org/officeDocument/2006/relationships/tags" Target="../tags/tag340.xml" /><Relationship Id="rId8" Type="http://schemas.openxmlformats.org/officeDocument/2006/relationships/image" Target="../media/image3.png" /><Relationship Id="rId9" Type="http://schemas.openxmlformats.org/officeDocument/2006/relationships/image" Target="../media/image4.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image" Target="../media/image5.png" /><Relationship Id="rId7" Type="http://schemas.openxmlformats.org/officeDocument/2006/relationships/tags" Target="../tags/tag34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image" Target="../media/image5.png" /><Relationship Id="rId7" Type="http://schemas.openxmlformats.org/officeDocument/2006/relationships/tags" Target="../tags/tag34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image" Target="../media/image5.png" /><Relationship Id="rId7" Type="http://schemas.openxmlformats.org/officeDocument/2006/relationships/tags" Target="../tags/tag35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2507400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浅谈小学语文教学中资料收集与运用策略以部编版五年级上册《圆明园的毁灭》为例</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三、资料运用：整合与实践</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五、建议与展望</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二、资料收集：多元化的渠道与方法</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四、结论</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5"/>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6"/>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7"/>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8"/>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9"/>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0"/>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1"/>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2"/>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3"/>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4"/>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小学语文教学中，资料收集与运用是提高学生自主学习能力与提升教学效果的重要手段。尤其是在现代信息技术的发展下，利用网络资源进行资料收集与运用已经成为教师教学的重要策略。本次演示以部编版五年级上册《圆明园的毁灭》一课为例，探讨如何在小学语文教学中有效进行资料收集与运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二、资料收集：多元化的渠道与方法</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二、资料收集：多元化的渠道与方法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1、图书馆与书籍：利用图书馆资源，引导学生查阅关于圆明园的各类书籍，尤其是对于五年级学生来说，通过书籍收集资料可以丰富他们的知识背景。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二、资料收集：多元化的渠道与方法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2、网络搜索：随着互联网的普及，网络搜索已经成为一种便捷的资料收集方式。教师可以引导学生通过搜索引擎获取关于圆明园的历史、建筑风格、文化价值等信息。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二、资料收集：多元化的渠道与方法</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3、数据库检索：对于有一定学术性的资料，如圆明园的历史沿革、建筑风格等，可以利用数据库进行检索。例如，中国知网、万方数据库等，这些数据库资源丰富，学术性强，能够提供更为精准的信息。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三、资料运用：整合与实践</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三、资料运用：整合与实践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1、整合资料：收集到的资料往往繁杂，需要引导学生进行整理和筛选。在《圆明园的毁灭》一课中，可以引导学生按照时间顺序或者主题进行分类整理，形成对圆明园的全面认识。</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三、资料运用：整合与实践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实践应用：通过实践活动，让学生将收集到的资料应用到学习中。例如，可以组织学生制作关于圆明园的展示板报、PPT演示文稿等，也可以模拟圆明园的游览活动，让学生在活动中加深对圆明园的理解和感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三、资料运用：整合与实践</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3、交流分享：鼓励学生在班级中分享自己收集到的资料，通过交流讨论，互相学习，达到知识的共享和深化。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圆明园的毁灭》这一课的教学中，通过多元化的资料收集渠道和方法，以及有效的资料运用策略，不仅丰富了学生的知识储备，也提高了学生的自主学习能力。同时，教师通过引导学生进行资料收集和运用，培养了他们的问题解决能力和批判性思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然而，资料收集与运用并非一蹴而就的过程，它需要教师在日常教学中持续引导和培养。未来，我们应继续探索如何在小学语文教学中更有效地进行资料收集与运用，以提升学生的自主学习能力和语文素养。</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五、建议与展望</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五、建议与展望</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1、建立合作学习的模式：教师可以引导学生分组进行资料收集和整理，通过小组合作，提高学习效率。同时，这种合作学习的方式也有助于培养学生的团队协作能力。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五、建议与展望</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2、结合其他学科：在资料收集与运用过程中，可以结合其他学科的内容和方法，如历史、地理等学科，为学生提供更全面的视角和思考方式。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五、建议与展望</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3、教师角色的转变：教师应积极转变角色，从传统的知识传授者转变为引导者和协作者，帮助学生解决学习中遇到的问题，提高他们的学习效果。</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https://d.book118.com/508025074001006030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20</Slides>
  <Notes>19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一、引言</vt:lpstr>
      <vt:lpstr>PowerPoint Presentation</vt:lpstr>
      <vt:lpstr>二、资料收集：多元化的渠道与方法</vt:lpstr>
      <vt:lpstr>二、资料收集：多元化的渠道与方法</vt:lpstr>
      <vt:lpstr>二、资料收集：多元化的渠道与方法</vt:lpstr>
      <vt:lpstr>PowerPoint Presentation</vt:lpstr>
      <vt:lpstr>三、资料运用：整合与实践</vt:lpstr>
      <vt:lpstr>三、资料运用：整合与实践</vt:lpstr>
      <vt:lpstr>三、资料运用：整合与实践</vt:lpstr>
      <vt:lpstr>PowerPoint Presentation</vt:lpstr>
      <vt:lpstr>四、结论</vt:lpstr>
      <vt:lpstr>四、结论</vt:lpstr>
      <vt:lpstr>PowerPoint Presentation</vt:lpstr>
      <vt:lpstr>五、建议与展望</vt:lpstr>
      <vt:lpstr>五、建议与展望</vt:lpstr>
      <vt:lpstr>五、建议与展望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2024-09-06T02:55:44.987</cp:lastPrinted>
  <dcterms:created xsi:type="dcterms:W3CDTF">2024-09-05T18:55:45Z</dcterms:created>
  <dcterms:modified xsi:type="dcterms:W3CDTF">2024-09-05T18:55:52Z</dcterms:modified>
</cp:coreProperties>
</file>