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C7F15-F692-4565-8FC8-DD88809F9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C6D09-455C-4282-A53F-5B52BC3BE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E952C-45FD-4616-AC01-2360B7714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0666B-5998-45D3-A4B5-ABD1FA916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167ADD-ADC6-4320-83E6-9AA8359B2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F860E-E573-4D2D-B276-1549554C1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C293E6-7CF7-4F12-A206-3EB2DC96C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A101C-3B34-4DF2-AE47-A6026468F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567AC-6BA1-42CE-A7C4-97E863118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61BCC-8E73-4C51-BAB3-4F2CEE16E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1C6CD-4ECD-4622-A714-07A03679B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2612114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《高二数学充要条件》ppt课件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充要条件的定义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充要条件的证明方法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充要条件的应用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充要条件的实例分析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练习题与答案解析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充要条件的定义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什么是充要条件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充要条件是充分必要条件的另一种说法，即事件A和事件B之间存在双向关系，缺一不可。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充要条件是指某一事件A和另一事件B，当且仅当A发生时B发生，或者当且仅当B发生时A发生。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充要条件的意义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充要条件是逻辑推理中的重要概念，有助于理解事件之间的因果关系和相互依存关系。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在数学、物理、工程等领域中，充要条件的概念被广泛应用，用于描述各种性质、定理和公式的成立条件。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某一事件A发生时另一事件B一定发生，但B发生时A不一定发生。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充分不必要条件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某一事件B发生时另一事件A一定发生，但A发生时B不一定发生。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必要不充分条件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充要条件与充分不必要条件、必要不充分条件的区别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充要条件的证明方法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通过直接推理和计算，证明条件和结论之间的充要关系。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证明法是证明充要条件最常用的方法之一。它通过直接利用已知条件和数学定理、性质等，推导出结论，从而证明条件和结论之间的充要关系。在证明过程中，需要注意推理的逻辑性和严密性，确保每一步推导都是正确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直接证明法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通过假设条件不成立，然后推导出矛盾，从而证明条件和结论之间的充要关系。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证法是一种常用的证明方法。它通过假设条件不成立，然后推导出一些矛盾或者与已知事实相违背的结论，从而证明条件和结论之间的充要关系。在反证法中，需要注意推理的严密性，确保每一步推导都是正确的，并且最终得出的矛盾是有意义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反证法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通过数学归纳法证明充要条件，通常用于证明与自然数有关的命题。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归纳法是一种基于自然数归纳原理的证明方法。它通过基础步骤和归纳步骤来证明命题的正确性。在证明充要条件时，如果条件和结论与自然数有关，可以考虑使用数学归纳法进行证明。需要注意的是，在使用数学归纳法时，需要确保归纳步骤的正确性和严密性，以证明命题的正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数学归纳法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充要条件的应用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https://d.book118.com/508026121140006026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2024-09-04T11:17:05.739</cp:lastPrinted>
  <dcterms:created xsi:type="dcterms:W3CDTF">2024-09-04T03:17:05Z</dcterms:created>
  <dcterms:modified xsi:type="dcterms:W3CDTF">2024-09-04T03:17:07Z</dcterms:modified>
</cp:coreProperties>
</file>