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85BCD6-618B-404D-8784-A7AB6DF6D9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C4641D-E65D-43AD-AA8D-84CBE669DE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399D4E8-4390-458D-ACB4-8E82C35981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A7B651-9D50-4947-B9D0-BA90FA8511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16620F-D3E5-449D-883F-3DF178C7FF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F0D0A3-DBAD-4884-97B2-042FFF66C9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F162C3-05D7-41B3-AF79-5F4D08FC9F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433C3C-8121-4F5B-BEED-8AB08103D3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D2C547-9C0A-4605-8761-CDDA33CD78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908AA9-33B3-46D5-A1F8-C070433473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26296A-AD17-4DB0-A68A-8DE748C032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03007307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中高职衔接三二分段人才培养模式现状及问</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2024-01-23</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中高职衔接三二分段人才培养模式现状</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中高职衔接三二分段人才培养模式存在的问题</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中高职衔接三二分段人才培养模式改进建议</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中高职衔接三二分段人才培养模式实施案例</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总结与展望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中高职衔接三二分段人才培养模式是我国职业教育体系改革的重要方向，旨在打通中等职业教育与高等职业教育的上升通道，构建现代职业教育体系。</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随着社会经济的发展和产业结构的调整，对高素质技术技能人才的需求日益迫切，中高职衔接三二分段人才培养模式对于满足这一需求具有重要意义。</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中高职衔接三二分段人才培养模式有助于优化教育资源配置，提高职业教育整体效益，促进教育公平和社会公正。</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l="11432" r="11432"/>
          <a:stretch>
            <a:fillRect/>
          </a:stretch>
        </p:blipFill>
        <p:spPr>
          <a:xfrm>
            <a:off x="6774259" y="1242134"/>
            <a:ext cx="5232459" cy="508750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通过本研究，期望能够深入了解中高职衔接三二分段人才培养模式的现状和问题，提出针对性的改进建议，为推动我国职业教育的高质量发展贡献力量。</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预期成果</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通过对中高职衔接三二分段人才培养模式的现状进行调查分析，总结经验，发现问题，提出改进建议，为完善我国职业教育体系提供参考。</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研究目的</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中高职衔接三二分段人才培养模式的实施效果如何？存在哪些问题？如何改进和完善这一模式？</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研究问题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中高职衔接三二分段人才培养模式现状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政策背景及实施情况</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政策背景</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中高职衔接三二分段人才培养模式是我国职业教育改革发展的重要举措，旨在构建中等职业教育与高等职业教育相互衔接、协调发展的现代职业教育体系。</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实施情况</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目前，全国各地纷纷开展中高职衔接三二分段人才培养模式的探索与实践，形成了多样化的实施路径和模式。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中高职衔接三二分段人才培养模式以培养高素质技术技能人才为目标，注重学生的职业能力和综合素质培养。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培养目标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该模式将中等职业教育与高等职业教育有机衔接，既保持各自教育阶段的独立性，又体现两个阶段人才培养的连贯性和整体性。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定位</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人才培养目标与定位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课程设置</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中高职衔接三二分段人才培养模式的课程设置以职业能力为主线，构建模块化、层次化的课程体系，实现中等职业教育与高等职业教育课程的有机衔接。</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教学安排</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该模式采用灵活多样的教学方式和方法，如项目教学、案例教学、理实一体化教学等，注重学生的实践能力和创新创业精神培养。</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课程设置与教学安排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中高职衔接三二分段人才培养模式要求建立一支高素质、专业化的师资队伍，包括中等职业学校和高等职业学校的专任教师、企业兼职教师等。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实训条件</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该模式强调实践教学的重要性，要求中等职业学校和高等职业学校加强实训基地建设，完善实训条件，提高学生的实践能力和职业素养。</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师资队伍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师资队伍与实训条件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中高职衔接三二分段人才培养模式存在的问题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课程内容与职业标准脱节</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中高职课程内容与职业标准存在脱节现象，未能充分体现行业企业的最新技术和标准。</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课程结构不合理</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中高职课程结构过于强调理论知识的传授，忽视实践技能的培养，导致学生难以适应职业岗位的需求。</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中高职课程缺乏有效衔接</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目前中高职课程体系相对独立，缺乏有效的沟通和衔接机制，导致部分课程内容重复。</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课程重复与断层现象严重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师资队伍数量不足</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中高职师资队伍数量不足，难以满足日益增长的学生数量和教学质量要求。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实践经验不足</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部分教师缺乏企业实践经验，对行业企业的最新技术和标准了解不够深入，难以有效指导学生实践。</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教学方法和手段单一</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部分教师教学方法和手段单一，缺乏创新和实践性，难以激发学生的学习兴趣和积极性。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师资队伍结构不合理，缺乏实践经验</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https://d.book118.com/508030073076006043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2024-09-23T04:52:36.866</cp:lastPrinted>
  <dcterms:created xsi:type="dcterms:W3CDTF">2024-09-22T20:52:36Z</dcterms:created>
  <dcterms:modified xsi:type="dcterms:W3CDTF">2024-09-22T20:52:39Z</dcterms:modified>
</cp:coreProperties>
</file>