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A29B6B-5777-44BB-B3CF-7F2FCAA71E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9F551D-AC64-488C-9D3E-B1017238C0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4FEA6B-E353-45F8-9573-35D48A6416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790AA0-936C-41E0-BB5D-A9D145976B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C4F3EB5-A10A-4357-A697-0FB88027F8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5C84220-B719-49BA-BF15-ACB68F5C8F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20893BD-78AB-4127-B84F-B64DF61671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906375-0AEB-4104-9EB9-BD149CD8E9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488A99-D083-4BC6-B313-A78D520238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1C6435-D05F-43DC-99E6-BD6ADD2981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E00058-BCCC-41DF-97F1-63EE333090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8030140107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仓储企业安全生产风险分级管控与隐患排查治理的安全监测与报告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2024-01-28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仓储企业安全生产概述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风险分级管控体系建设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隐患排查治理工作部署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安全监测技术应用与实践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报告编制与上报流程规范化管理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总结反思与未来发展规划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仓储企业安全生产概述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743" r="3274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专门从事货物存储、保管、配送等物流服务的企业。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仓储企业定义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设施设备多样化，货物种类繁多，作业流程复杂，安全风险高。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仓储企业特点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仓储企业定义与特点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安全生产是保障员工生命安全的基本要求，任何企业都必须把员工的生命安全放在首位。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保障员工生命安全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安全事故不仅会造成人员伤亡和财产损失，还会影响企业的正常运营和声誉，甚至可能导致企业倒闭。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维护企业正常运营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安全生产是企业可持续发展的重要保障，只有确保安全生产，企业才能长期稳定地发展。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促进企业可持续发展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《中华人民共和国安全生产法》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规定了企业安全生产的基本要求和管理制度，明确了各级政府和安全监管部门的职责。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7208" r="17208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《仓储场所消防安全管理规定》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针对仓储场所的消防安全进行了详细规定，包括消防安全设施、消防安全管理、火灾扑救等方面。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其他相关法规和标准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如《危险化学品安全管理条例》、《物流企业安全生产标准化评定标准》等，对仓储企业的安全生产提出了具体要求和标准。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法律法规要求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风险分级管控体系建设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通过对仓储设施、设备、作业环境等进行全面排查，识别潜在的危险源。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危险源辨识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0458" r="2045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风险矩阵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采用定性或定量的评估方法，对识别出的危险源进行风险评估，确定风险等级。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利用风险矩阵工具，将风险按照可能性和后果严重程度进行分类，为后续的风险管控提供依据。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风险识别与评估方法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分级原则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根据风险评估结果，结合行业标准和企业实际情况，制定风险分级标准。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分级方法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可采用颜色、数字、字母等方式对风险进行分级标识，以便于快速识别和区分不同等级的风险。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分级调整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定期对风险分级标准进行评估和调整，确保其与实际风险情况相符。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风险分级标准制定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监督检查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定期对管控措施的执行情况进行监督检查，发现问题及时整改。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管控措施制定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针对不同等级的风险，制定相应的管控措施，包括工程技术措施、管理措施、教育培训措施等。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管控措施实施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将管控措施落实到具体的责任部门和责任人，确保各项措施得到有效执行。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管控措施制定与实施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反馈机制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建立员工反馈机制，鼓励员工积极反映安全生产问题和隐患。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定期对风险分级管控体系进行评估和改进，不断提高体系的适用性和有效性。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信息化手段应用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利用信息化手段，实现风险识别、评估、分级、管控等全过程的动态管理和实时监控。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持续改进机制建立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隐患排查治理工作部署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按照设定的周期进行全面系统的隐患排查。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定期排查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针对特定设备、设施或作业环节进行的专门隐患排查。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专项排查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根据季节变化对安全生产的影响进行的隐患排查。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季节性排查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在节假日前后进行的隐患排查，确保节假日期间的安全生产。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节假日排查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隐患排查方式选择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0857" b="1085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根据企业实际情况和风险评估结果，确定合理的隐患排查周期，如每周、每月、每季度等。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明确隐患排查的责任部门和责任人，确保排查工作的有效实施。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排查周期与责任人确定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责任人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排查周期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隐患治理方案制定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方案内容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包括治理目标、治理措施、实施计划、资源需求、责任分工等。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治理措施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根据隐患的性质和严重程度，制定相应的治理措施，如维修、更换、停用、拆除等。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效果评估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对隐患治理的效果进行评估，包括治理措施的实施情况、治理效果的检查等。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反馈机制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建立隐患治理的反馈机制，对治理过程中出现的问题及时进行调整和改进，确保隐患得到有效治理。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7375" r="273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治理效果评估及反馈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https://d.book118.com/508030140107006036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101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2024-09-16T02:50:27.765</cp:lastPrinted>
  <dcterms:created xsi:type="dcterms:W3CDTF">2024-09-15T18:50:27Z</dcterms:created>
  <dcterms:modified xsi:type="dcterms:W3CDTF">2024-09-15T18:50:29Z</dcterms:modified>
</cp:coreProperties>
</file>