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4744F4-B914-419D-96A7-B3F591A216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00AB4C-489A-42DA-9401-7FA6235669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407E30-814F-4153-BA7A-1E4DCEF60D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2500FD-5847-4334-BDAD-48B7D5E00D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D48DC9-2C40-411E-B6F6-877FD06E04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BFC68C-9756-4D90-B9A1-8B7D564D1C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7D28E1-7FDE-45FD-AAB8-73AEE6DA66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4FFC95-A194-45E0-A33A-7BD51D9455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86C160-2687-46C6-82F9-0F1C12EAF6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523BD5-D6D2-4004-A17D-0025638C61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D6E852-9A50-4D57-BDEE-3775CA1673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03014304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网络安全与隐私保护的挑战</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网络攻击与防御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数据安全与隐私保护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法律法规与合规性要求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社会责任与道德伦理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未来展望与技术创新</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1219" b="1121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0858" b="1085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9433" b="943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网络安全与隐私保护的重要性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数据泄露风险</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随着互联网的普及，个人和企业的数据泄露风险不断增加。一旦敏感信息泄露，可能导致身份盗窃、金融欺诈等严重后果。</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隐私侵犯</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隐私是每个人的基本权利。在数字化时代，个人隐私受到前所未有的威胁，如被不法分子利用或遭到恶意攻击。</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信任危机</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网络安全和隐私保护问题可能导致人们对互联网和数字化技术的信任度下降，进而影响数字经济的健康发展。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复杂多变的攻击手段</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网络攻击手段不断演变，包括钓鱼攻击、勒索软件、恶意广告等，给用户和企业带来巨大威胁。</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法规和政策不完善</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尽管各国政府和国际组织正在努力制定相关法规和政策，但当前网络安全和隐私保护的法规体系仍不完善，存在诸多漏洞。</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技术挑战</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随着云计算、物联网、人工智能等新技术的发展和应用，网络安全和隐私保护面临更多技术挑战，如如何确保数据在传输和存储过程中的安全性、如何防止算法歧视等。</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数据泄露事件频发</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近年来，数据泄露事件层出不穷，涉及各行各业，暴露出企业和组织在网络安全和隐私保护方面的脆弱性。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当前面临的挑战和趋势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网络攻击与防御</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包括病毒、蠕虫、特洛伊木马等，通过感染用户设备或窃取信息造成损害。</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恶意软件攻击</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通过伪造信任网站或电子邮件，诱导用户泄露敏感信息，如密码、银行账户等。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钓鱼攻击</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利用大量请求拥塞目标服务器，使其无法提供正常服务。</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分布式拒绝服务（DDoS）攻击</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利用尚未被修复的软件漏洞进行攻击，具有高度的隐蔽性和危害性。</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零日漏洞攻击</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常见的网络攻击手段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防御策略和技术</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1" name="AutoShape 31"/>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1797656" y="3303419"/>
            <a:ext cx="931450" cy="924116"/>
            <a:chOff x="1797656" y="3303419"/>
            <a:chExt cx="931450" cy="924116"/>
          </a:xfrm>
        </p:grpSpPr>
        <p:sp>
          <p:nvSpPr>
            <p:cNvPr id="33" name="Freeform 33"/>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防火墙技术：通过设置规则，阻止未经授权的访问和数据传输，保护内部网络安全。</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入侵检测系统（IDS）/入侵防御系统（IPS）：实时监测网络流量和事件，发现并阻止潜在威胁。</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加密技术：对数据进行加密处理，确保数据传输和存储过程中的机密性和完整性。</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安全意识和培训：提高用户的安全意识，培训员工识别和应对网络攻击的能力。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定期评估和调整安全策略，以适应不断变化的网络威胁环境。</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持续更新安全策略</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修复已知漏洞，降低被攻击的风险。</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及时更新补丁和升级软件</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结合多种安全技术和手段，构建多层防御体系，提高整体安全性。</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采用多层防御策略</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与国际组织和其他国家加强合作和信息共享，共同应对跨国网络威胁。</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加强国际合作和信息共享</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应对不断变化的威胁环境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数据安全与隐私保护</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数据泄露事件包括黑客攻击、内部泄露、供应链风险等多种类型。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事件类型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792" r="13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影响范围</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83" r="2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预防措施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5083" b="5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数据泄露可能导致个人隐私泄露、企业商业秘密曝光，甚至影响国家安全。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加强网络安全防护、完善数据管理制度、提高员工安全意识等是预防数据泄露的有效措施。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数据泄露事件分析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采用先进的加密算法对敏感数据进行加密，确保数据在传输和存储过程中的安全性。</a:t>
            </a:r>
          </a:p>
        </p:txBody>
      </p:sp>
      <p:pic>
        <p:nvPicPr>
          <p:cNvPr id="4" name="Picture 4"/>
          <p:cNvPicPr>
            <a:picLocks noChangeAspect="1"/>
          </p:cNvPicPr>
          <p:nvPr/>
        </p:nvPicPr>
        <p:blipFill>
          <a:blip r:embed="rId2"/>
          <a:srcRect l="10000" r="100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1611" b="1611"/>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加密技术</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通过对数据进行脱敏、去标识化等处理，降低数据泄露的风险，保护个人隐私。</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匿名化处理</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加密技术和匿名化处理广泛应用于金融、医疗、政府等领域，保障数据安全。</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应用场景</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加密技术和匿名化处理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管理制度</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建立完善的数据安全管理制度，明确各部门职责，规范数据处理流程。</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技术手段</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运用防火墙、入侵检测、数据备份等技术手段，提高企业内部网络的安全性。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员工培训</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加强员工的数据安全意识培训，提高员工对数据安全的重视程度和操作技能。</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企业内部数据安全管理</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https://d.book118.com/508030143042006040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2024-09-18T14:47:12.781</cp:lastPrinted>
  <dcterms:created xsi:type="dcterms:W3CDTF">2024-09-18T06:47:12Z</dcterms:created>
  <dcterms:modified xsi:type="dcterms:W3CDTF">2024-09-18T06:47:14Z</dcterms:modified>
</cp:coreProperties>
</file>