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BC193-BD69-4206-BED9-B6897CE47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497C0-F721-4B7D-90A3-525A40C7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16A65-D9BB-4984-AA7A-D8AF098DA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11BFF-BBED-4AA5-8142-B167B277C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B2978-25C1-4D6F-83B3-42703E1EE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CF433-3BD0-4FE5-B7E8-CB11A8BA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4F391-EAE7-454D-9AA3-B5AC392D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2252A-ECAB-4942-89D6-13EE0628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8A832-EAC5-40AC-A37C-03D335876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39192-268A-41A3-91E5-2CD9C002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77656-0913-4050-821E-BC57ACE3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43" r:id="rId2"/>
    <p:sldLayoutId id="2147486544" r:id="rId3"/>
    <p:sldLayoutId id="2147486545" r:id="rId4"/>
    <p:sldLayoutId id="2147486546" r:id="rId5"/>
    <p:sldLayoutId id="2147486547" r:id="rId6"/>
    <p:sldLayoutId id="2147486548" r:id="rId7"/>
    <p:sldLayoutId id="2147486549" r:id="rId8"/>
    <p:sldLayoutId id="2147486550" r:id="rId9"/>
    <p:sldLayoutId id="2147486551" r:id="rId10"/>
    <p:sldLayoutId id="21474865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1030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电子商务营销现状调查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调查目的和背景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调查对象和方法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调查结果分析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对策和建议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结论和建议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调查目的和背景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调查目的和意义</a:t>
            </a:r>
            <a:endParaRPr lang="zh-CN" altLang="en-US"/>
          </a:p>
        </p:txBody>
      </p:sp>
      <p:sp>
        <p:nvSpPr>
          <p:cNvPr id="10490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了解电子商务营销现状及发展趋势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分析不同行业在电子商务营销方面的应用情况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探讨电子商务营销对企业和消费者的影响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为政府和企业提供决策参考，推动电子商务行业健康发展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电子商务营销现状及发展趋势</a:t>
            </a:r>
            <a:endParaRPr lang="zh-CN" altLang="en-US"/>
          </a:p>
        </p:txBody>
      </p:sp>
      <p:sp>
        <p:nvSpPr>
          <p:cNvPr id="1049136" name="文本框 53"/>
          <p:cNvSpPr/>
          <p:nvPr>
            <p:custDataLst>
              <p:tags r:id="rId2"/>
            </p:custDataLst>
          </p:nvPr>
        </p:nvSpPr>
        <p:spPr bwMode="auto">
          <a:xfrm>
            <a:off x="3291149" y="1364400"/>
            <a:ext cx="4432041" cy="80419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1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电子商务营销现状： a. 市场规模不断扩大 b. 消费者行为习惯改变 c. 竞争激烈，价格战频发 d. 营销手段多样化 </a:t>
            </a:r>
            <a:endParaRPr lang="zh-CN" altLang="en-US" b="1" spc="1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38" name="文本框 17"/>
          <p:cNvSpPr txBox="1"/>
          <p:nvPr>
            <p:custDataLst>
              <p:tags r:id="rId3"/>
            </p:custDataLst>
          </p:nvPr>
        </p:nvSpPr>
        <p:spPr>
          <a:xfrm>
            <a:off x="3291149" y="2284822"/>
            <a:ext cx="4432041" cy="1186208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 fontScale="77143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a. 市场规模不断扩大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b. 消费者行为习惯改变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c. 竞争激烈，价格战频发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d. 营销手段多样化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9140" name="文本框 53"/>
          <p:cNvSpPr/>
          <p:nvPr>
            <p:custDataLst>
              <p:tags r:id="rId4"/>
            </p:custDataLst>
          </p:nvPr>
        </p:nvSpPr>
        <p:spPr bwMode="auto">
          <a:xfrm>
            <a:off x="4470519" y="4097463"/>
            <a:ext cx="4431186" cy="80419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1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发展趋势： a. 移动端购物占比增加 b. 社交电商崛起 c. 个性化定制成为新趋势 d. 跨境电商发展迅速</a:t>
            </a:r>
            <a:endParaRPr lang="zh-CN" altLang="en-US" b="1" spc="1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42" name="文本框 17"/>
          <p:cNvSpPr txBox="1"/>
          <p:nvPr>
            <p:custDataLst>
              <p:tags r:id="rId5"/>
            </p:custDataLst>
          </p:nvPr>
        </p:nvSpPr>
        <p:spPr>
          <a:xfrm>
            <a:off x="4470519" y="4991392"/>
            <a:ext cx="4429477" cy="1186208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 fontScale="77143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a. 移动端购物占比增加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b. 社交电商崛起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c. 个性化定制成为新趋势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d. 跨境电商发展迅速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18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调查对象和方法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调查对象</a:t>
            </a:r>
            <a:endParaRPr lang="zh-CN" altLang="en-US"/>
          </a:p>
        </p:txBody>
      </p:sp>
      <p:sp>
        <p:nvSpPr>
          <p:cNvPr id="10492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电子商务平台：淘宝、京东、拼多多等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消费者：网购用户，包括年龄、性别、地域等方面的分布情况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物流企业：快递公司、仓储企业等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电商卖家：服装、数码、家居等各类卖家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调查方法</a:t>
            </a:r>
            <a:endParaRPr lang="zh-CN" altLang="en-US"/>
          </a:p>
        </p:txBody>
      </p:sp>
      <p:sp>
        <p:nvSpPr>
          <p:cNvPr id="10493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观察调查：通过实地观察，记录目标人群的行为和表现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网络调查：利用互联网平台，向更广泛的人群发放问卷并收集数据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问卷调查：通过设计问卷，向目标人群发放并收集数据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访谈调查：与目标人群进行面对面交流，深入了解他们的需求和意见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4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调查结果分析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https://d.book118.com/508031030131006035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1*l_h_f*1_1_1"/>
  <p:tag name="KSO_WM_UNIT_INDEX" val="1_1_1"/>
  <p:tag name="KSO_WM_UNIT_LAYERLEVEL" val="1_1_1"/>
  <p:tag name="KSO_WM_UNIT_NOCLEAR" val="0"/>
  <p:tag name="KSO_WM_UNIT_PRESET_TEXT" val="单击此处添加正文，文字是您思想的提炼，请言简意赅的阐述您的观点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1*l_h_f*1_2_1"/>
  <p:tag name="KSO_WM_UNIT_INDEX" val="1_2_1"/>
  <p:tag name="KSO_WM_UNIT_LAYERLEVEL" val="1_1_1"/>
  <p:tag name="KSO_WM_UNIT_NOCLEAR" val="0"/>
  <p:tag name="KSO_WM_UNIT_PRESET_TEXT" val="单击此处添加正文，文字是您思想的提炼，请言简意赅的阐述您的观点"/>
  <p:tag name="KSO_WM_UNIT_SUBTYPE" val="a"/>
  <p:tag name="KSO_WM_UNIT_TEXT_FILL_FORE_SCHEMECOLOR_INDEX" val="1"/>
  <p:tag name="KSO_WM_UNIT_TEXT_FILL_TYPE" val="1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4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电子商务营销现状调查</vt:lpstr>
      <vt:lpstr>目录</vt:lpstr>
      <vt:lpstr>单击此处添加章节标题</vt:lpstr>
      <vt:lpstr>调查目的和背景</vt:lpstr>
      <vt:lpstr>PowerPoint Presentation</vt:lpstr>
      <vt:lpstr>调查目的和意义</vt:lpstr>
      <vt:lpstr>电子商务营销现状及发展趋势</vt:lpstr>
      <vt:lpstr>调查对象和方法</vt:lpstr>
      <vt:lpstr>PowerPoint Presentation</vt:lpstr>
      <vt:lpstr>调查对象</vt:lpstr>
      <vt:lpstr>调查方法</vt:lpstr>
      <vt:lpstr>调查结果分析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2024-09-14T20:43:11.874</cp:lastPrinted>
  <dcterms:created xsi:type="dcterms:W3CDTF">2024-09-14T12:43:11Z</dcterms:created>
  <dcterms:modified xsi:type="dcterms:W3CDTF">2024-09-14T12:43:13Z</dcterms:modified>
</cp:coreProperties>
</file>