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85269-13B7-4AF7-A3B0-FB538A42C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111AD-A1FB-4BA0-8FD6-EB185E746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7AF2E-0A02-4D05-A636-13E0FA220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00905-2654-4ADC-82E2-1DD9B3B5D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5EC285-3FBC-400A-A9D4-1E1EDECCF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20472F-3796-4D9C-A0A5-335C26381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1B1C7E-741F-42B4-8785-E37EA0C5A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A0F37-6502-4CEF-B09B-226C0A211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DA3AF-B869-4165-8E65-386CD2AEE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312BE-3024-4F29-A1CB-F24D2B0C0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05B9F-07B6-42DB-9DD5-953372725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31123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工程部安全生产管理制度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工程部安全生产管理规定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安全检查与监督制度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安全生产奖惩制度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应急救援预案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确保员工生命安全和身体健康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保障公司财产安全和生产顺利进行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符合国家和地方安全生产法律法规要求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3458" r="2345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https://d.book118.com/508031123113006046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2024-09-27T16:46:58.039</cp:lastPrinted>
  <dcterms:created xsi:type="dcterms:W3CDTF">2024-09-27T08:46:58Z</dcterms:created>
  <dcterms:modified xsi:type="dcterms:W3CDTF">2024-09-27T08:46:59Z</dcterms:modified>
</cp:coreProperties>
</file>