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11692F-DF66-4649-96C8-786A0D979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30B22-6286-424F-997F-0CFE6BB2A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0C0C7-7127-4BAC-B1BE-B4ECD2B47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72AAE-4B7F-42FE-9C87-00E2305A1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86B69B-E101-4C75-95D2-4EF74D9DF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04B105-1CC3-48B4-8076-9459F67A0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C648E2-BAF5-4676-86EA-2E4339CA7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4EE10B-64C7-46D0-B43D-F6C65FB85E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B43C0-F880-4624-A3CE-117BA5477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E855F-3890-445D-885A-8DF32B4D7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A9F33-5770-4A2C-B5E7-CD7A25D42C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320320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运动损伤处理中的疼痛缓解与减轻技巧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疼痛缓解与减轻的重要性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运动损伤中的疼痛缓解技巧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运动损伤中的疼痛减轻技巧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运动损伤的预防与康复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疼痛缓解与减轻的重要性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运动损伤常常伴随着疼痛，影响患者的日常生活和运动表现。因此，了解并掌握疼痛缓解与减轻的技巧对于运动损伤的处理至关重要。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本文将介绍运动损伤处理中疼痛缓解与减轻的实用技巧，帮助患者更好地应对运动损伤带来的疼痛问题。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6064" r="606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496" r="2749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运动损伤是指在运动过程中发生的各种损伤，包括肌肉、韧带、关节、骨骼等部位的损伤。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损伤的性质和严重程度，运动损伤可分为急性损伤和慢性损伤。急性损伤通常是由于突发事件或外力作用导致的，如扭伤、拉伤、撞击伤等；而慢性损伤则是由于长期重复的应力或过度使用导致的，如肌腱炎、滑囊炎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疼痛缓解与减轻的重要性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训练与比赛影响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51" r="205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疼痛对运动员的影响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疼痛会引起运动员的肌肉紧张、痉挛，影响血液循环和氧气供应，导致运动能力下降。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疼痛会引起运动员的焦虑、恐惧和挫败感，影响自信心和比赛表现。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疼痛会限制运动员的训练强度和频率，影响比赛成绩和职业生涯。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提高运动表现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加速恢复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延长运动生涯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疼痛缓解与减轻的意义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通过缓解疼痛，运动员能够更好地专注于比赛和训练，提高运动表现。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减轻疼痛有助于促进血液循环和氧气供应，加速受损组织的修复和再生。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通过科学合理的疼痛管理，运动员能够减少运动损伤对职业生涯的影响，延长运动生涯。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疼痛缓解有助于减轻运动员的心理负担，增强自信心和比赛斗志。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运动损伤中的疼痛缓解技巧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冰敷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加压包扎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抬高受伤部位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急性运动损伤的疼痛缓解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用冰袋敷在受伤部位，每次敷15-20分钟，每2-3小时敷一次，有助于减轻肿胀和疼痛。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避免继续运动，给受伤部位充分的休息时间。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将受伤部位抬高到心脏水平以上，有助于减轻肿胀和疼痛。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用弹性绷带对受伤部位进行加压包扎，以减少出血和肿胀。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针灸治疗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物理治疗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慢性运动损伤的疼痛缓解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用热毛巾或热水袋敷在受伤部位，每次敷20-30分钟，每日2-3次，有助于缓解疼痛和肌肉紧张。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对受伤部位进行轻柔的按摩，有助于缓解疼痛和肌肉紧张。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针灸治疗可以刺激穴位，促进气血流通，有助于缓解疼痛。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如超声波、红外线等物理治疗方法，可以促进局部血液循环，缓解疼痛。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预防再次受伤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运动损伤后的疼痛缓解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口服或外用非处方药，如布洛芬、阿司匹林等，有助于缓解疼痛。但需注意药物副作用和禁忌症。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在医生和康复师的指导下进行康复训练，逐步恢复运动功能，减少疼痛的发生。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保持积极乐观的心态，减轻焦虑和压力，有助于缓解疼痛。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了解受伤原因，采取相应的预防措施，避免再次受伤导致疼痛。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https://d.book118.com/508032032025006030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2024-09-06T10:26:00.110</cp:lastPrinted>
  <dcterms:created xsi:type="dcterms:W3CDTF">2024-09-06T02:26:00Z</dcterms:created>
  <dcterms:modified xsi:type="dcterms:W3CDTF">2024-09-06T02:26:02Z</dcterms:modified>
</cp:coreProperties>
</file>