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2A956-49BC-4230-ACC2-7339CDF5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27DDA-B3EE-4082-A12A-25C4FE45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98428-F65D-4AF7-8AA8-8542CAD3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064D8-7D51-4539-89CB-9B3E21265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8A0FF-A724-4A8F-BF92-1350A163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C078B-E9FF-405C-BB1B-5250471DF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35AC2-6FC6-43E6-ADC6-3B9EB015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9D916-8936-4D89-A7C8-8698D746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80537-8488-48D7-A124-8A4C6BA9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F590A-2E53-4388-8B2E-7FD2ADA0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E2B0-54A8-4385-A92B-2A45D324E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2105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美术个人研修工作计划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研修计划和内容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研修方法和策略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时间安排和资源保障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提升美术技能和创作能力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通过研修，深入学习美术相关知识和技能，提高个人在绘画、雕塑、设计等领域的专业水平。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拓展艺术视野和思维方式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接触不同的艺术流派、风格和文化背景，培养多元化的艺术视野和独特的思维方式。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推动个人艺术事业发展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将研修成果应用于个人艺术创作和实践中，提升作品质量，扩大艺术影响力，促进个人艺术事业的发展。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通过系统性的学习和实践，掌握美术领域的基础理论、专业技能和创作方法。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掌握专业知识和技能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拓展创作思路和表达能力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完善个人艺术风格和特色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提升艺术鉴赏和批评能力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培养创新思维和独立思考能力，提高艺术创作的表现力和感染力。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在研修过程中，不断挖掘和锤炼个人的艺术风格和特色，形成独特的艺术语言和表达方式。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通过学习和实践，提高对艺术作品的鉴赏能力和批评水平，培养敏锐的艺术洞察力和判断力。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研修目标和期望成果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自我分析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绘画技能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掌握多种绘画技法，包括素描、色彩、构图等方面的技能，能够熟练运用不同绘画材料和工具进行创作。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艺术史知识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对中外艺术史有较为全面的了解，熟悉不同流派、风格和艺术家的代表作品及艺术特点。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艺术理论知识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掌握艺术评论、艺术鉴赏和艺术批评等方面的理论知识，能够运用相关理论对艺术作品进行深入分析和解读。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专业技能和知识水平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具有较强的绘画技能和艺术感知能力，对艺术作品有自己独特的见解和表达方式。同时，具备良好的学习能力和团队协作精神，能够与他人有效沟通和合作。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在艺术创作方面，有时过于追求个人风格和表现手法，容易忽略作品的主题和情感表达。此外，在跨学科交流和合作方面还有待加强，需要更加开放和包容地吸收不同领域的营养和灵感。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拓展创作主题和风格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尝试涉及更多元化的创作主题和风格，挑战自己的舒适区，以丰富个人的艺术语言和表现力。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加强合作交流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积极参与各类艺术活动和学术研讨会，与同行和专家进行深入交流和合作，共同推动艺术事业的发展。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提高跨学科素养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通过学习和实践，增强自己在文学、哲学、心理学等相关领域的素养，以更全面地理解和表达艺术作品。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发展需求和方向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研修计划和内容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通过参加绘画培训班、观摩名师作品、实践绘画等方式，提高绘画技能水平。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提升绘画技能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学习美术理论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拓展创作思路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阅读美术理论书籍，了解美术史、艺术评论等相关知识，提升美术素养。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参观各类艺术展览，与同行交流学习，激发创作灵感，拓展创作思路。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短期研修计划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选择自己感兴趣的画种进行深入研究，掌握其独特的绘画技法和表现风格。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深入研究某一画种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结合所学知识和技能，制定创作计划，完成一系列美术作品，形成自己的艺术风格。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积极参加各类艺术展览和比赛，展示自己的作品，接受专家和观众的点评和建议。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参与艺术展览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中期研修计划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实现艺术成就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通过持续的努力和创作实践，实现自己在美术领域的成就和影响力。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持续学习和创新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不断学习和掌握新的绘画技能和表现手法，保持艺术创作的活力和创新性。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深入研究美术理论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对美术理论进行深入研究，形成自己的艺术观念和理论体系。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长期研修计划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https://d.book118.com/508032105027006026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2024-09-03T06:13:47.897</cp:lastPrinted>
  <dcterms:created xsi:type="dcterms:W3CDTF">2024-09-02T22:13:47Z</dcterms:created>
  <dcterms:modified xsi:type="dcterms:W3CDTF">2024-09-02T22:13:50Z</dcterms:modified>
</cp:coreProperties>
</file>