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9C117-E2B1-4E65-A3C0-BCC2B376F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63B4C-A8B5-4BB7-9EB0-B2A32ADF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713CC-2341-4787-BF2B-43618061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87D75-77BC-4E73-8BE2-3D918274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255C5-6003-4D54-9B7D-8044ADFA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B7B54-506E-4FFF-A9A5-AE26097C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F769D-826B-4421-A1B0-3685B865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660AD-A289-4BD6-A1AE-986490B4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0374A-85F4-416B-8B71-26E08419F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D92E6-24E1-4E17-A364-ED270F283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0B242-CDCF-4592-8246-3522AEA7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307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党组党建工作计划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党组建设目标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党建工作重点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党建工作措施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党建工作要求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党建工作考核评估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党组是党在基层组织中的战斗堡垒，必须坚决贯彻党的路线、方针、政策和决策部署。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贯彻党的方针政策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125" b="2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加强党组织建设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推动单位事业发展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通过制定和实施党建工作计划，进一步加强党组织建设，提高党组织的凝聚力和战斗力。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党建工作与单位事业发展紧密相连，通过加强党建工作，促进单位事业的全面、协调、可持续发展。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党建工作是保持党的先进性和纯洁性的重要途径，只有不断加强党建工作，才能确保党始终成为中国特色社会主义事业的坚强领导核心。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保持党的先进性和纯洁性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党组是党的基层组织的重要组成部分，必须充分发挥党组织的战斗堡垒作用，凝聚人心、推动发展。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发挥党组织的战斗堡垒作用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通过党建工作，不断提高党员干部的思想政治素质、业务能力和领导水平，为党的事业发展提供有力的人才保障。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提高党员干部的素质和能力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党组建设目标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加强党员思想政治教育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通过党课、专题讲座等形式，深入学习习近平新时代中国特色社会主义思想，增强“四个意识”，坚定“四个自信”，做到“两个维护”。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提升党员业务能力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结合工作实际，开展业务培训和技能竞赛，提高党员的专业素养和履职能力。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弘扬党的优良传统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加强党史、新中国史、改革开放史、社会主义发展史教育，引导党员继承发扬党的优良传统和作风。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提高党员素质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根据工作需要和党员分布情况，合理设置党小组、党支部等组织，确保党的组织和工作全覆盖。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优化组织设置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选优配强党组织领导班子，注重培养选拔优秀年轻干部，提高领导班子的整体素质和领导能力。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加强班子建设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充分发挥党组织的战斗堡垒作用，凝聚党员力量，推动各项工作落实。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强化组织功能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加强组织建设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推进制度创新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根据新形势新任务要求，积极推进制度创新，不断完善和发展党的制度体系。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完善制度体系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建立健全党组工作制度、民主集中制、请示报告制度等，形成科学规范、运行有效的制度体系。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加强制度执行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严格执行各项制度规定，加强对制度执行情况的监督检查，确保制度落地生根。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推进制度建设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党建工作重点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深入学习贯彻习近平新时代中国特色社会主义思想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通过组织学习、专题讲座、研讨交流等方式，推动党员干部深入学习习近平新时代中国特色社会主义思想，增强“四个意识”，坚定“四个自信”，做到“两个维护”。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加强党性教育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开展党性教育专题培训，组织党员干部认真学习党章党规和党的纪律，强化党员意识，提高党性修养。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通过开展主题党日、三会一课等活动，引导党员干部践行社会主义核心价值观，树立正确的世界观、人生观和价值观。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加强思想建设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落实基层党建工作责任制，加强基层党组织带头人队伍建设，优化组织设置，创新活动方式，提高基层党组织的组织力和凝聚力。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加强基层党组织建设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注重发展党员质量，加强党员教育管理，落实党员权利保障措施，激励党员发挥先锋模范作用。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推进党员队伍建设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建立健全党内各项规章制度，完善民主集中制、请示报告制度等，推动党内政治生活正常化、规范化。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完善党内制度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推进组织建设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落实中央八项规定精神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严格执行中央八项规定及其实施细则精神，持之以恒纠治“四风”，切实改进工作作风。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加强党风廉政建设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坚持全面从严治党，加强党风廉政建设和反腐败斗争，落实“一岗双责”，强化监督执纪问责，营造风清气正的良好政治生态。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密切联系群众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践行党的群众路线，深入基层调查研究，了解群众疾苦和需求，切实为群众办实事、解难事。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加强作风建设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https://d.book118.com/508033075060006030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2024-09-06T21:48:42.697</cp:lastPrinted>
  <dcterms:created xsi:type="dcterms:W3CDTF">2024-09-06T13:48:42Z</dcterms:created>
  <dcterms:modified xsi:type="dcterms:W3CDTF">2024-09-06T13:48:44Z</dcterms:modified>
</cp:coreProperties>
</file>