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7A3A2-9C8A-40B0-B52F-08B6F7CEB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B4E4A-8175-4F79-AFFF-167795624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7893C-CBCC-47F3-AB9E-48D6B7E0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671F1-2846-4798-8BCF-C990D519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85EEA-EDE3-4C45-A5F4-B0EA3D92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88402-A036-45F7-8CC5-CBB9F296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6C2AA-5E16-48BC-AC5A-C5E779A7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6FCB5-D444-46DE-8AF4-B89B98B9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4506D-0EAA-4DC0-95E8-FCB9A2F5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7B489-3BA4-4C36-90A3-DC33BE69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49F96-6F6B-463E-8D73-11530A31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313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智能医疗智能病床监测系统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智能病床监测系统架构与功能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智能病床监测系统在医疗领域的应用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老龄化社会挑战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随着全球老龄化趋势加剧，医疗资源的紧张和对老年病患的照护需求日益凸显。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病患安全与舒适度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传统病床监测方式存在诸多局限，智能病床监测系统的引入有助于提高病患的安全性和舒适度。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医疗信息化发展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随着医疗信息化进程的推进，智能病床监测系统作为医疗物联网的重要组成部分，具有广阔的发展前景。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借助先进的通信技术和智能医疗设备，实现远程诊断和治疗，缓解医疗资源分布不均的问题。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基于大数据和人工智能技术，为患者提供个性化的治疗方案和健康管理计划。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医疗机器人技术在手术协助、康复训练等领域的应用逐渐普及，提高医疗服务的精准度和效率。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智能病床监测系统主要由传感器网络、数据处理单元、通信模块和人机交互界面等组成。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通过传感器网络实时监测病患的生理参数和病床环境参数，经数据处理单元分析处理后，通过通信模块将数据传输至医护人员终端或远程医疗中心，实现实时远程监测和预警。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智能病床监测系统具有实时监测、数据分析、异常预警、远程通信等功能，可显著提高病患的安全性和舒适度，减轻医护人员的工作负担。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智能病床监测系统概述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通过接触或非接触方式，实时监测患者的体温、心率、呼吸频率、血压等生理参数。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生理参数传感器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检测患者的体动情况，包括翻身、起床、离床等，用于评估患者的活动能力和预防跌倒风险。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体动传感器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监测病房内的温度、湿度、空气质量等环境参数，提供舒适的住院环境。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环境参数传感器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通过传感器采集患者的生理参数、体动情况以及环境参数等数据，并进行预处理和特征提取。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对采集的数据进行实时分析处理，包括数据清洗、异常值检测、数据压缩等，以保证数据的准确性和可靠性。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将处理后的数据存储在本地数据库或云端，以便后续分析和应用。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制定数据传输协议，确保数据的实时性、安全性和稳定性。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采用蓝牙、Wi-Fi等无线通信技术，实现传感器与数据接收设备之间的数据传输。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数据接收设备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通过智能手机、平板电脑等便携设备接收传感器发送的数据，并进行实时显示和报警。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2" r="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无线通信与传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采用大数据分析技术对采集的数据进行深入挖掘和分析，发现数据之间的关联和规律，为医疗诊断和治疗提供有力支持。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通过数据可视化技术将分析结果以图表、图像等形式展示，方便医护人员和患者直观了解病情和治疗情况。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利用云计算平台实现数据的集中存储和处理，提高数据处理效率和可扩展性。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智能病床监测系统架构与功能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通过各类传感器实时监测病人生理参数、病床状态及环境参数。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采用无线通信技术，实现病床与数据中心之间的数据传输。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基于云计算和大数据技术，对数据进行处理、分析和挖掘，提供智能化的监测服务。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实时监测病人的心率、呼吸、体温、血压等生理参数。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监测病床的倾斜角度、高度、床垫压力分布等状态参数。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病床状态监测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监测病房内的温度、湿度、空气质量等环境参数。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环境参数监测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护理计划提醒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系统可根据病人的病情和医嘱，自动生成护理计划，并提醒医护人员按时执行。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异常报警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当监测到生理参数异常或病床状态异常时，系统自动触发报警机制，通知医护人员及时处理。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系统根据历史数据对病人的生理参数进行趋势分析，提供病情变化的预测和提示。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报警与提示功能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系统采用分布式数据库技术，实现海量数据的实时存储和历史数据存储。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基于大数据和人工智能技术，对监测数据进行分析和挖掘，提供病情评估、风险预测等智能化服务。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系统支持与其他医疗信息系统进行数据共享和交换，实现病人信息的全面管理和协同工作。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数据存储与分析功能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https://d.book118.com/508033131007006036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2024-09-15T03:44:48.795</cp:lastPrinted>
  <dcterms:created xsi:type="dcterms:W3CDTF">2024-09-14T19:44:48Z</dcterms:created>
  <dcterms:modified xsi:type="dcterms:W3CDTF">2024-09-14T19:44:51Z</dcterms:modified>
</cp:coreProperties>
</file>