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DLBWA+MS-UIGothic"/>
      <p:regular r:id="rId15"/>
    </p:embeddedFont>
    <p:embeddedFont>
      <p:font typeface="JHMIUT+CTMPBL+ArialMT"/>
      <p:regular r:id="rId16"/>
    </p:embeddedFont>
    <p:embeddedFont>
      <p:font typeface="CCNNTG+KJCNKA+MicrosoftYaHei-Bold"/>
      <p:regular r:id="rId17"/>
    </p:embeddedFont>
    <p:embeddedFont>
      <p:font typeface="IHPWUT+ASEUP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7E0B8-39FA-458E-B849-E3EB7532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93C5C-2A28-41B9-A046-B42D5E483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25238-46A9-48BD-8E78-99C1E3232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ED503-52C6-4E93-9BC1-E67003ED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55599-E1D9-4D66-81E5-244F1617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14017-55B3-4727-BD6E-08E0E02BE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E23FD-4667-4DF5-8019-2D2939296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23FBA-6772-4BD2-8A4E-90D3BAC8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F36C2-6781-4780-8F93-FAE1B204A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EC68D-3ABB-473A-9CDA-9C98FDA59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A5697-341A-450E-8BA5-1BD6A6A21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3143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2005484"/>
            <a:ext cx="906575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5150" spc="25">
                <a:solidFill>
                  <a:srgbClr val="000000"/>
                </a:solidFill>
                <a:latin typeface="DDLBWA+MS-UIGothic"/>
                <a:cs typeface="DDLBWA+MS-UIGothic"/>
              </a:rPr>
              <a:t>水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5150" spc="23">
                <a:solidFill>
                  <a:srgbClr val="000000"/>
                </a:solidFill>
                <a:latin typeface="DDLBWA+MS-UIGothic"/>
                <a:cs typeface="DDLBWA+MS-UIGothic"/>
              </a:rPr>
              <a:t>理工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5150" spc="25">
                <a:solidFill>
                  <a:srgbClr val="000000"/>
                </a:solidFill>
                <a:latin typeface="DDLBWA+MS-UIGothic"/>
                <a:cs typeface="DDLBWA+MS-UIGothic"/>
              </a:rPr>
              <a:t>介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5150" spc="25">
                <a:solidFill>
                  <a:srgbClr val="000000"/>
                </a:solidFill>
                <a:latin typeface="DDLBWA+MS-UIGothic"/>
                <a:cs typeface="DDLBWA+MS-UIGothic"/>
              </a:rPr>
              <a:t>素材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DDLBWA+MS-UIGothic"/>
                <a:cs typeface="DDLBW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49193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HMIUT+CTMPBL+ArialMT"/>
                <a:cs typeface="JHMIUT+CTMPB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纯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水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理工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HMIUT+CTMPBL+ArialMT"/>
                <a:cs typeface="JHMIUT+CTMPB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纯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水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理工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HMIUT+CTMPBL+ArialMT"/>
                <a:cs typeface="JHMIUT+CTMPB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纯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水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理工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艺设备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DLBWA+MS-UIGothic"/>
                <a:cs typeface="DDLBWA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137850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HMIUT+CTMPBL+ArialMT"/>
                <a:cs typeface="JHMIUT+CTMPB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纯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水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理工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的未来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DDLBWA+MS-UIGothic"/>
                <a:cs typeface="DDLBWA+MS-UIGothic"/>
              </a:rPr>
              <a:t>展与挑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CCNNTG+KJCNKA+MicrosoftYaHei-Bold"/>
                <a:cs typeface="CCNNTG+KJCNKA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CCNNTG+KJCNKA+MicrosoftYaHei-Bold"/>
                <a:cs typeface="CCNNTG+KJCNK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60495" y="3354784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4200">
                <a:solidFill>
                  <a:srgbClr val="000000"/>
                </a:solidFill>
                <a:latin typeface="DDLBWA+MS-UIGothic"/>
                <a:cs typeface="DDLBWA+MS-UIGothic"/>
              </a:rPr>
              <a:t>水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4200">
                <a:solidFill>
                  <a:srgbClr val="000000"/>
                </a:solidFill>
                <a:latin typeface="DDLBWA+MS-UIGothic"/>
                <a:cs typeface="DDLBWA+MS-UIGothic"/>
              </a:rPr>
              <a:t>理工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4200">
                <a:solidFill>
                  <a:srgbClr val="000000"/>
                </a:solidFill>
                <a:latin typeface="DDLBWA+MS-UIGothic"/>
                <a:cs typeface="DDLBWA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纯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水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CNNTG+KJCNKA+MicrosoftYaHei-Bold"/>
                <a:cs typeface="CCNNTG+KJCNK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理工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物理、化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学或生物方法将水中的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杂质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、有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害物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和微生物去除，从而得到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度的水的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CNNTG+KJCNKA+MicrosoftYaHei-Bold"/>
                <a:cs typeface="CCNNTG+KJCNKA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理工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预处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理、主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理和后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理三个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段，每个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都有不同的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理方法和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纯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水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8561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理是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多行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不可或缺的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如制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、医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子、化工等，因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些行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需要高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度的水来保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证产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量和生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DLBWA+MS-UIGothic"/>
                <a:cs typeface="DDLBWA+MS-UIGothic"/>
              </a:rPr>
              <a:t>安全。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理能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去除水中的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杂质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和有害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，提高水的品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足不同行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的要求，同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也有助于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节约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水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源和保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护环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纯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水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C229D"/>
                </a:solidFill>
                <a:latin typeface="DDLBWA+MS-UIGothic"/>
                <a:cs typeface="DDLBWA+MS-UIGothic"/>
              </a:rPr>
              <a:t>制</a:t>
            </a:r>
            <a:r>
              <a:rPr sz="1600">
                <a:solidFill>
                  <a:srgbClr val="5C229D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5C229D"/>
                </a:solidFill>
                <a:latin typeface="DDLBWA+MS-UIGothic"/>
                <a:cs typeface="DDLBWA+MS-UIGothic"/>
              </a:rPr>
              <a:t>行</a:t>
            </a:r>
            <a:r>
              <a:rPr sz="1600">
                <a:solidFill>
                  <a:srgbClr val="5C229D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DLBWA+MS-UIGothic"/>
                <a:cs typeface="DDLBWA+MS-UIGothic"/>
              </a:rPr>
              <a:t>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600">
                <a:solidFill>
                  <a:srgbClr val="FFFFFF"/>
                </a:solidFill>
                <a:latin typeface="DDLBWA+MS-UIGothic"/>
                <a:cs typeface="DDLBWA+MS-UIGothic"/>
              </a:rPr>
              <a:t>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制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行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需要高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度的水来生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产药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品，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水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理工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能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去除水中的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杂质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和微生物，保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证药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品的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量和安全性。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92918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需要使用高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度水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行手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、注射、清洗等操作，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理工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提供高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量的手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用水和医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器械清洗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用水。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FFFFFF"/>
                </a:solidFill>
                <a:latin typeface="DDLBWA+MS-UIGothic"/>
                <a:cs typeface="DDLBWA+MS-UIGothic"/>
              </a:rPr>
              <a:t>子行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C229D"/>
                </a:solidFill>
                <a:latin typeface="DDLBWA+MS-UIGothic"/>
                <a:cs typeface="DDLBWA+MS-UIGothic"/>
              </a:rPr>
              <a:t>化工行</a:t>
            </a:r>
            <a:r>
              <a:rPr sz="1600">
                <a:solidFill>
                  <a:srgbClr val="5C229D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子行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需要高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度的水来清洗和冷却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子元件，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理工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提供高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量的清洗用水和冷却水，保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证电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DLBWA+MS-UIGothic"/>
                <a:cs typeface="DDLBWA+MS-UIGothic"/>
              </a:rPr>
              <a:t>量和性能。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化工行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需要高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度的水来作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反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介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、催化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等，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水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理工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能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提供高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量的化工用水，保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化工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品的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量和生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C229D"/>
                </a:solidFill>
                <a:latin typeface="DDLBWA+MS-UIGothic"/>
                <a:cs typeface="DDLBWA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CCNNTG+KJCNKA+MicrosoftYaHei-Bold"/>
                <a:cs typeface="CCNNTG+KJCNK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60495" y="3354784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4200">
                <a:solidFill>
                  <a:srgbClr val="000000"/>
                </a:solidFill>
                <a:latin typeface="DDLBWA+MS-UIGothic"/>
                <a:cs typeface="DDLBWA+MS-UIGothic"/>
              </a:rPr>
              <a:t>水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4200">
                <a:solidFill>
                  <a:srgbClr val="000000"/>
                </a:solidFill>
                <a:latin typeface="DDLBWA+MS-UIGothic"/>
                <a:cs typeface="DDLBWA+MS-UIGothic"/>
              </a:rPr>
              <a:t>理工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4200">
                <a:solidFill>
                  <a:srgbClr val="000000"/>
                </a:solidFill>
                <a:latin typeface="DDLBWA+MS-UIGothic"/>
                <a:cs typeface="DDLBWA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原水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预处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CNNTG+KJCNKA+MicrosoftYaHei-Bold"/>
                <a:cs typeface="CCNNTG+KJCNK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CNNTG+KJCNKA+MicrosoftYaHei-Bold"/>
                <a:cs typeface="CCNNTG+KJCNK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CNNTG+KJCNKA+MicrosoftYaHei-Bold"/>
                <a:cs typeface="CCNNTG+KJCNK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DDLBWA+MS-UIGothic"/>
                <a:cs typeface="DDLBWA+MS-UIGothic"/>
              </a:rPr>
              <a:t>去除大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颗</a:t>
            </a:r>
            <a:r>
              <a:rPr sz="2000" spc="25">
                <a:solidFill>
                  <a:srgbClr val="AF79DE"/>
                </a:solidFill>
                <a:latin typeface="DDLBWA+MS-UIGothic"/>
                <a:cs typeface="DDLBWA+MS-UIGothic"/>
              </a:rPr>
              <a:t>粒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杂质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DDLBWA+MS-UIGothic"/>
                <a:cs typeface="DDLBWA+MS-UIGothic"/>
              </a:rPr>
              <a:t>去除有机物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DDLBWA+MS-UIGothic"/>
                <a:cs typeface="DDLBWA+MS-UIGothic"/>
              </a:rPr>
              <a:t>去除重金属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过过滤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、沉淀等方法去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除原水中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粒物、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浮物和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杂质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活性炭吸附、氧化等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方法去除原水中的有机物，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如腐殖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、溶解性有机碳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化学沉淀、离子交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等方法去除原水中的重金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属离子，如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铅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、汞、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镉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反渗透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DDLBWA+MS-UIGothic"/>
                <a:cs typeface="DDLBWA+MS-UIGothic"/>
              </a:rPr>
              <a:t>反渗透原理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DDLBWA+MS-UIGothic"/>
                <a:cs typeface="DDLBWA+MS-UIGothic"/>
              </a:rPr>
              <a:t>反渗透膜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组</a:t>
            </a:r>
            <a:r>
              <a:rPr sz="2300">
                <a:solidFill>
                  <a:srgbClr val="AF79DE"/>
                </a:solidFill>
                <a:latin typeface="DDLBWA+MS-UIGothic"/>
                <a:cs typeface="DDLBWA+MS-UIGothic"/>
              </a:rPr>
              <a:t>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DDLBWA+MS-UIGothic"/>
                <a:cs typeface="DDLBWA+MS-UIGothic"/>
              </a:rPr>
              <a:t>反渗透系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AF79DE"/>
                </a:solidFill>
                <a:latin typeface="DDLBWA+MS-UIGothic"/>
                <a:cs typeface="DDLBWA+MS-UIGothic"/>
              </a:rPr>
              <a:t>运行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利用半透膜，使水在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作用下通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过滤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，从而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去除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分、微生物和有机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物等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杂质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反渗透膜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件的种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原理和特点，以及如何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合适的膜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反渗透系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的运行参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数，如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力、流量、回收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率等，以及如何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行系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DDLBWA+MS-UIGothic"/>
                <a:cs typeface="DDLBWA+MS-UIGothic"/>
              </a:rPr>
              <a:t>和清洗。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DDLBWA+MS-UIGothic"/>
                <a:cs typeface="DDLBWA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DLBWA+MS-UIGothic"/>
                <a:cs typeface="DDLBWA+MS-UIGothic"/>
              </a:rPr>
              <a:t>去离子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DLBWA+MS-UIGothic"/>
                <a:cs typeface="DDLBWA+MS-UIGothic"/>
              </a:rPr>
              <a:t>水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质监测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离子交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渗析等方法去除水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中残留的离子，以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足高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度水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要求。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质监测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的方法和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准，以及如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对纯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理工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艺进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化和改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DLBWA+MS-UIGothic"/>
                <a:cs typeface="DDLBWA+MS-UIGothic"/>
              </a:rPr>
              <a:t>消毒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灭</a:t>
            </a:r>
            <a:r>
              <a:rPr sz="2000">
                <a:solidFill>
                  <a:srgbClr val="FFFDFD"/>
                </a:solidFill>
                <a:latin typeface="DDLBWA+MS-UIGothic"/>
                <a:cs typeface="DDLBWA+MS-UIGothic"/>
              </a:rPr>
              <a:t>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紫外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消毒、臭氧消毒等方法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行消毒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菌，以确保水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的安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DDLBWA+MS-UIGothic"/>
                <a:cs typeface="DDLBWA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https://d.book118.com/508033143017006047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DDLBWA+MS-UIGothic</vt:lpstr>
      <vt:lpstr>JHMIUT+CTMPBL+ArialMT</vt:lpstr>
      <vt:lpstr>Times New Roman</vt:lpstr>
      <vt:lpstr>CCNNTG+KJCNKA+MicrosoftYaHei-Bold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2024-09-28T07:30:25.000</cp:lastPrinted>
  <dcterms:created xsi:type="dcterms:W3CDTF">2024-09-27T23:30:25Z</dcterms:created>
  <dcterms:modified xsi:type="dcterms:W3CDTF">2024-09-27T23:30:26Z</dcterms:modified>
</cp:coreProperties>
</file>