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64EE9-C1A6-4FB7-952E-76A5F8085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4E6D5-A41D-40E5-B6F1-EC03AC659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E2A9E-8681-4255-84BE-63F8D169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003A26-8C1D-4ABA-98FF-6AF73D18A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8A22B7-D939-406F-BBE9-BF19F4121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A4E10-DE7C-4A2D-AAB3-A6085D6E9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681444-205D-4088-97E9-5F6A7748DC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34D898-104F-4032-9912-FC66EA6B2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DC5FE-131E-4F2C-99A8-AE1F66712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D218A-D1ED-4247-B025-59C7759E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80492-3536-4A60-98A2-0698469E1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5027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进校园：普及法律知识，培养法治精神\n## 1.民法典概述及其重要性\n### 1.1民法典的定义与历史发展\n### 1.2民法典的基本原则与主要内容\n### 1.3民法典对个人和社会的影响\n## 2.民法典进校园的意义与价值\n### 2.1提高学生法律素养，培养法治精神\n### 2.2促进学校法治建设，营造和谐校园环境\n### 2.3引导学生树立正确的价值观，增强社会责任感\n## 3.民法典进校园的实施途径与方法\n### 3.1开展民法典宣传教育活动，提高学生认识\n### 3.2将民法典融入课堂教学，培养学生的法律思维\n### 3.3组织民法典实践活动，提高学生实践能力\n## 4.民法典进校园的成功案例与启示\n### 4.1国内外民法典进校园的成功案例介绍\n### 4.2民法典进校园的成功因素分析\n### 4.3民法典进校园的启示与借鉴\n## 5.推进民法典进校园的对策建议\n### 5.1加强民法典教育师资队伍建设，提高教育质量\n### 5.2完善民法典教育课程体系，满足学生需求\n### 5.3加强民法典教育实践基地建设，提高学生实践能力\n## 6.总结与展望\n### 6.1民法典进校园取得的成果与经验总结\n### 6.2民法典进校园面临的挑战与问题\n### 6.3民法典进校园的未来发展趋势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民法典进校园：普及法律知识，培养法治精神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284052" cy="313932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1435770" y="6137600"/>
            <a:ext cx="184731" cy="36933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民法典概述及其重要性</a:t>
            </a:r>
            <a:endParaRPr/>
          </a:p>
        </p:txBody>
      </p:sp>
      <p:sp>
        <p:nvSpPr>
          <p:cNvPr id="14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民法典的定义</a:t>
                </a:r>
                <a:endParaRPr/>
              </a:p>
            </p:txBody>
          </p:sp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民法典是一部全面调整民事法律关系的法典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涵盖了自然人、法人、非法人组织等民事主体的权利和义务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是中国特色社会主义法律体系的重要组成部分</a:t>
                </a:r>
                <a:endParaRPr/>
              </a:p>
            </p:txBody>
          </p:sp>
          <p:sp>
            <p:nvSpPr>
              <p:cNvPr id="24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民法典的历史发展</a:t>
                </a:r>
                <a:endParaRPr/>
              </a:p>
            </p:txBody>
          </p:sp>
          <p:sp>
            <p:nvSpPr>
              <p:cNvPr id="25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中华人民共和国成立初期，制定了《中华人民共和国婚姻法》等单行法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改革开放后，制定了《中华人民共和国民法通则》等民事法律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2020年，通过了《中华人民共和国民法典》，实现了民事法律的系统集成</a:t>
                </a:r>
                <a:endParaRPr/>
              </a:p>
            </p:txBody>
          </p:sp>
          <p:sp>
            <p:nvSpPr>
              <p:cNvPr id="25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民法典的定义与历史发展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民法典的基本原则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平等原则：民事主体在民事活动中地位平等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自愿原则：民事主体在民事活动中意思自治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公平原则：民事主体在民事活动中权利义务公平分配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诚信原则：民事主体在民事活动中遵循诚信原则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公序良俗原则：民事主体在民事活动中遵守公共秩序和善良风俗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民法典的主要内容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人格权：规定自然人的生命权、身体权、姓名权等基本权利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财产权：规定民事主体对财产的占有、使用、收益、处分等权利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合同权：规定民事主体在合同关系中的权利和义务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侵权责任：规定民事主体在侵害他人民事权益时应承担的法律责任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民法典的基本原则与主要内容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民法典对个人和社会的影响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1" name="组合 28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2" name="组合 28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对个人的影响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保障了个人合法权益，维护了个人尊严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提高了个人法律意识，增强了个人风险防范能力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有助于个人树立正确的价值观，培养良好的道德品质</a:t>
                </a:r>
                <a:endParaRPr/>
              </a:p>
            </p:txBody>
          </p:sp>
          <p:pic>
            <p:nvPicPr>
              <p:cNvPr id="2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7" name="组合 28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有利于维护社会秩序，促进社会公平正义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有助于优化营商环境，促进经济发展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有助于提高国家法治水平，提升国家治理能力</a:t>
                </a:r>
                <a:endParaRPr/>
              </a:p>
            </p:txBody>
          </p:sp>
          <p:pic>
            <p:nvPicPr>
              <p:cNvPr id="2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民法典进校园的意义与价值</a:t>
            </a:r>
            <a:endParaRPr/>
          </a:p>
        </p:txBody>
      </p:sp>
      <p:sp>
        <p:nvSpPr>
          <p:cNvPr id="294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95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提高学生法律素养</a:t>
                </a:r>
                <a:endParaRPr/>
              </a:p>
            </p:txBody>
          </p:sp>
          <p:sp>
            <p:nvSpPr>
              <p:cNvPr id="3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通过民法典教育，使学生了解民事法律基本知识和原则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培养学生的法律思维，提高学生运用法律知识解决问题的能力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提高学生的法律意识，使学生自觉遵守法律规定，维护自身合法权益</a:t>
                </a:r>
                <a:endParaRPr/>
              </a:p>
            </p:txBody>
          </p:sp>
          <p:sp>
            <p:nvSpPr>
              <p:cNvPr id="3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培养法治精神</a:t>
                </a:r>
                <a:endParaRPr/>
              </a:p>
            </p:txBody>
          </p:sp>
          <p:sp>
            <p:nvSpPr>
              <p:cNvPr id="3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通过民法典教育，使学生树立法治观念，尊重法律权威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培养学生的法治信仰，使学生相信法律能够维护社会公平正义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培养学生的法治实践，使学生积极参与法治建设，推动法治社会发展</a:t>
                </a:r>
                <a:endParaRPr/>
              </a:p>
            </p:txBody>
          </p:sp>
          <p:sp>
            <p:nvSpPr>
              <p:cNvPr id="3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提高学生法律素养，培养法治精神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促进学校法治建设</a:t>
                </a:r>
                <a:endParaRPr/>
              </a:p>
            </p:txBody>
          </p:sp>
          <p:sp>
            <p:nvSpPr>
              <p:cNvPr id="3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通过民法典教育，提高学校教职工的法律素养，提升学校法治建设水平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通过民法典教育，加强学校内部管理，规范学校办学行为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通过民法典教育，提高学生的法律素养，营造和谐的校园氛围</a:t>
                </a:r>
                <a:endParaRPr/>
              </a:p>
            </p:txBody>
          </p:sp>
          <p:sp>
            <p:nvSpPr>
              <p:cNvPr id="3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营造和谐校园环境</a:t>
                </a:r>
                <a:endParaRPr/>
              </a:p>
            </p:txBody>
          </p:sp>
          <p:sp>
            <p:nvSpPr>
              <p:cNvPr id="3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通过民法典教育，化解校园纠纷，维护校园秩序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通过民法典教育，提高学生的法律素养，减少校园犯罪行为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通过民法典教育，培养学生的法治精神，促进校园和谐稳定</a:t>
                </a:r>
                <a:endParaRPr/>
              </a:p>
            </p:txBody>
          </p:sp>
          <p:sp>
            <p:nvSpPr>
              <p:cNvPr id="3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促进学校法治建设，营造和谐校园环境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33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34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35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3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引导学生树立正确的价值观</a:t>
                </a:r>
                <a:endParaRPr/>
              </a:p>
            </p:txBody>
          </p:sp>
          <p:sp>
            <p:nvSpPr>
              <p:cNvPr id="34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通过民法典教育，使学生了解个人权利和义务，树立正确的权利观念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通过民法典教育，使学生了解公平正义的重要性，树立正确的公平观念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通过民法典教育，使学生了解诚信原则，树立正确的诚信观念</a:t>
                </a:r>
                <a:endParaRPr/>
              </a:p>
            </p:txBody>
          </p:sp>
        </p:grpSp>
        <p:grpSp>
          <p:nvGrpSpPr>
            <p:cNvPr id="341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4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增强社会责任感</a:t>
                </a:r>
                <a:endParaRPr/>
              </a:p>
            </p:txBody>
          </p:sp>
          <p:sp>
            <p:nvSpPr>
              <p:cNvPr id="3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通过民法典教育，使学生认识到遵守法律是每个公民的责任，增强社会责任感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通过民法典教育，使学生认识到维护社会公平正义是每个公民的义务，增强社会责任感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通过民法典教育，使学生认识到参与法治建设是每个公民的权利，增强社会责任感</a:t>
                </a:r>
                <a:endParaRPr/>
              </a:p>
            </p:txBody>
          </p:sp>
          <p:sp>
            <p:nvSpPr>
              <p:cNvPr id="344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5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7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引导学生树立正确的价值观，增强社会责任感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民法典进校园的实施途径与方法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开展民法典宣传教育活动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利用校园广播、电视、网络等媒体，宣传民法典的重要性和基本内容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组织民法典专题讲座，邀请法律专家、学者进行讲解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制作民法典宣传海报、手册等宣传资料，分发给学生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提高学生认识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通过宣传教育活动，使学生了解民法典的基本概念、原则和主要内容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通过宣传教育活动，使学生认识到民法典对个人和社会的重要性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通过宣传教育活动，使学生树立法治观念，增强法治精神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开展民法典宣传教育活动，提高学生认识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将民法典融入课堂教学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将民法典知识纳入课程体系，作为学生的必修课程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结合教材，讲解民法典的具体内容和案例，培养学生的法律思维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组织学生进行民法典案例分析，提高学生运用法律知识解决问题的能力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培养学生的法律思维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通过课堂教学，使学生掌握民法典的基本概念、原则和主要内容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通过课堂教学，培养学生分析问题、解决问题的法律思维能力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通过课堂教学，提高学生的法律素养，培养法治精神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将民法典融入课堂教学，培养学生的法律思维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组织民法典实践活动</a:t>
                </a:r>
                <a:endParaRPr/>
              </a:p>
            </p:txBody>
          </p:sp>
          <p:sp>
            <p:nvSpPr>
              <p:cNvPr id="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组织学生参加民法典知识竞赛，提高学生的法律素养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组织学生开展民法典宣传志愿者活动，提高学生的社会责任感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组织学生进行民法典模拟审判，提高学生的法律实践能力</a:t>
                </a:r>
                <a:endParaRPr/>
              </a:p>
            </p:txBody>
          </p:sp>
          <p:sp>
            <p:nvSpPr>
              <p:cNvPr id="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提高学生实践能力</a:t>
                </a:r>
                <a:endParaRPr/>
              </a:p>
            </p:txBody>
          </p:sp>
          <p:sp>
            <p:nvSpPr>
              <p:cNvPr id="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通过实践活动，使学生将民法典知识运用到实际生活中，提高实践能力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通过实践活动，培养学生的团队协作能力、沟通能力等综合素质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通过实践活动，使学生认识到法治建设的重要性，增强社会责任感</a:t>
                </a:r>
                <a:endParaRPr/>
              </a:p>
            </p:txBody>
          </p:sp>
          <p:sp>
            <p:nvSpPr>
              <p:cNvPr id="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组织民法典实践活动，提高学生实践能力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https://d.book118.com/508035027070006040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民法典进校园：普及法律知识，培养法治精神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2024-09-19T00:11:21.468</cp:lastPrinted>
  <dcterms:created xsi:type="dcterms:W3CDTF">2024-09-18T16:11:21Z</dcterms:created>
  <dcterms:modified xsi:type="dcterms:W3CDTF">2024-09-18T16:11:23Z</dcterms:modified>
</cp:coreProperties>
</file>