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D987C-0F1C-438E-B1A2-851C833C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356C5-67E4-4A7B-8BC0-A3545DB5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32492-6EFD-4F86-ADA0-22DB2370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96026-90DE-4298-93A6-58171EE3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CE924-FE09-45B4-8BBF-3FFE13E2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D8C250-EFE1-4E08-B22E-CCFF1933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CA3E4-2E96-44B8-8B35-F7A722F4F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0541C-08D9-471F-BE7D-E239F329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255FE-B986-4B60-8F6A-407C132A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BFB91-A29C-45EF-B0ED-59FB7857E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971B3-BD63-4969-A9F5-E7FDF598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5035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导管室护理查房的目的与流程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导管室护理查房的改进与建议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导管室是指在医疗机构中，专门用于进行导管介入手术的医疗场所。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导管室的主要功能是进行各类导管介入手术，如心血管、脑血管、肿瘤等疾病的诊断和治疗。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导管室具备先进的医疗设备和专业医护人员，能够提高手术的成功率和安全性。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在导管室进行手术，可以降低患者术后并发症的发生率，缩短恢复时间。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导管室能够提供高质量的医疗服务，满足患者对医疗服务的需求。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导管室最初是作为心血管疾病的诊断和治疗场所而建立的。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随着医学技术的进步，导管室逐渐扩展到其他疾病领域，如肿瘤、脑血管等。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现代导管室已经具备了高度专业化的设备和医护团队，能够提供更加全面和专业的医疗服务。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导管室护理查房的目的与流程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通过定期的护理查房，对导管室内的病人进行全面的评估和检查，及时发现和解决护理问题，从而提高护理质量。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导管室护理查房可以及时发现和纠正护理过程中的安全隐患，确保病人安全。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导管室护理查房可以促进医护人员之间的交流和合作，提高团队协作能力。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通过导管室护理查房，护士可以不断学习和掌握新的知识和技能，提高专业水平。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根据实际情况确定查房的时间和参与人员，通常包括医生和护士。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确定查房时间和人员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准备好相关的病历资料、检查报告、护理记录等，以及必要的查房用具，如听诊器、手电筒等。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准备资料和用具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按照规定的流程进行查房，包括询问病史、体格检查、评估护理情况等。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将查房情况和结果记录在病历中，并及时向相关人员进行反馈，提出改进意见和建议。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注意保护病人隐私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注意遵守规定流程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导管室护理查房的注意事项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在查房过程中，要尊重病人的隐私，避免泄露病人的个人信息。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在询问病史和体格检查时，要注意沟通技巧，避免对病人造成不必要的伤害和不适。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在查房过程中，要密切观察病人的病情变化，及时发现和处理异常情况。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在查房过程中，要遵守规定的流程和操作规范，确保查房的质量和安全。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导管室护理查房的内容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确保患者身份信息的准确性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在导管室护理查房中，首先需要对患者的身份信息进行核对，包括姓名、年龄、性别、病历号等，以确保患者身份的准确性，防止医疗差错。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https://d.book118.com/508035035013006023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2024-08-29T11:14:57.558</cp:lastPrinted>
  <dcterms:created xsi:type="dcterms:W3CDTF">2024-08-29T03:14:57Z</dcterms:created>
  <dcterms:modified xsi:type="dcterms:W3CDTF">2024-08-29T03:14:59Z</dcterms:modified>
</cp:coreProperties>
</file>