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2A6EB-F0E9-411F-AFEB-3644B7A7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6B7A3-3298-48B3-8522-FCAC03396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E66F6-5F22-449C-A2BA-129F1DD0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B9920-D0BC-491F-8EBD-7122DC676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8EC54-8D6D-4C6F-A3DA-6FC32455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871B2F-EDAF-4379-9CAC-23CB2E17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61C9C-F178-463C-86F1-98851EFB2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86D19-1D6F-41B3-98C8-92E51F96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9C918-0D66-4027-B2A7-B17F5151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A038F-C52E-4840-920F-E8A82BDF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BBD8E-9679-4719-9C5D-03CF0CD6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6004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大学基础课程无机化学课件p化学中的计量进行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化学中的计量概述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化学中的基本计量单位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无机化学中的特殊计量单位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无机化学中的计量应用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无机化学中的计量实验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化学中的计量概述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是定量表示化学物质的数量或性质的一种方式，通常用特定的符号或缩写表示。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国际单位制（SI）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国际计量大会通过的一套具有国际标准的计量单位制度，包括长度、质量、时间、电流、热力学温度、物质的量和发光强度等基本物理量。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使用正确的计量单位可以确保实验结果的准确性和可靠性，避免误差的传递和放大。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统一的计量单位使得不同实验数据之间具有可比性，方便进行科学研究和数据分析。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正确的计量单位是科学交流和合作的基础，有助于科研人员之间的信息传递和学术交流。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根据国际单位制，长度、质量、时间、电流、热力学温度、物质的量和发光强度等为基本物理量，其对应的计量单位为基本单位。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根据物理定律和公式推导出的其他计量单位，如速度、加速度、力矩等。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导出单位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在化学领域中经常使用的非国际单位制单位，如摩尔、百分比等。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常用单位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化学中的基本计量单位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表示物质的量的单位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摩尔是国际单位制中的基本单位，用于表示物质的量。它表示含有相同数目基本单元的物质的数量。在化学中，摩尔用于表示物质的数量，是其他计量单位的基础。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表示物质所含物质的量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质量是物质所含物质的量，是物质的量的另一种表达方式。质量可以通过测量物体的重量来获得，其单位是千克。在化学中，质量用于表示物质的数量和物质的质量。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表示物质所占空间的大小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体积是物质所占空间的大小，其单位是立方米。在化学中，体积用于表示物质在一定空间中所占的体积大小。体积可以通过测量物体的尺寸来获得。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表示物质在溶液中的浓度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物质的量浓度是表示物质在溶液中的浓度的单位，其单位是摩尔每升或摩尔每立方米。在化学中，物质的量浓度用于表示溶液中溶质的含量，是化学分析和实验中常用的计量单位。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物质的量浓度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无机化学中的特殊计量单位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用于表示原子的质量，符号为u。1u等于1个碳-12原子质量的1/12。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原子质量单位是根据国际单位制（SI）的规定进行计算的，用于表示原子的相对质量。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原子质量单位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原子质量单位的计算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原子质量单位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https://d.book118.com/508036004062006026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2024-09-03T17:57:38.582</cp:lastPrinted>
  <dcterms:created xsi:type="dcterms:W3CDTF">2024-09-03T09:57:38Z</dcterms:created>
  <dcterms:modified xsi:type="dcterms:W3CDTF">2024-09-03T09:57:40Z</dcterms:modified>
</cp:coreProperties>
</file>