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17E89-B451-4F50-984F-4EE1510E7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6A560-4A8A-401B-8FFD-B971EB6C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C39D-710E-4457-87F2-D41A1CF0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C4983-0466-41E9-84C3-C00441E8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AFD51-46ED-40F1-8DB7-EE197CA0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071ED-9730-4397-A999-D5803639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A6B74-1698-456E-9AA8-DC7B21FF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D66BB-6295-45AA-B335-FCEF3964A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0A537-A372-4D9D-B850-7EDB3C3A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480E-70F1-4BC8-84CA-80DAB278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0CF7A-0F9E-4E5C-B3BC-44DD7F93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6046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井巷工程-巷道交叉口设计与施工课件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井巷工程概述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巷道交叉口设计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巷道交叉口施工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巷道交叉口质量检测与评估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井巷工程概述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7708" r="17708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417" r="144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井巷工程定义：井巷工程是研究在地下开凿各种井道，包括平硐、斜井、竖井、巷道等工程的学科。它广泛应用于煤炭、冶金、水电、交通、国防等领域，是采矿工程学科的重要组成部分。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井巷工程定义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井巷工程是实现资源开采的重要手段，通过开凿各种井筒和巷道，可以进入地下资源富集区域，实现高效、安全、经济的开采。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井巷工程在交通建设中也有广泛应用，例如隧道、地下铁路等，可以缓解地面交通压力，提高交通效率。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井巷工程在国防建设中具有重要地位，例如地下军事设施、地下掩蔽所等，可以提高国防安全保障能力。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井巷工程的重要性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近代井巷工程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随着工业革命的兴起，近代井巷工程得到了快速发展，各种新型的开凿技术和支护手段不断涌现，使得井巷工程的应用范围更加广泛。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古代井巷工程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古代井巷工程主要应用于矿井和水利工程，如中国的南北朝时期就已开始开凿岩盐矿井，明代开始开凿运河和灌溉渠道。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现代井巷工程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现代井巷工程已经形成了完整的学科体系，各种先进的探测、设计、施工技术和设备不断涌现，为井巷工程的可持续发展提供了有力保障。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井巷工程的历史与发展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巷道交叉口设计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21" r="170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13" r="1751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确保交叉口设计符合安全规范，降低交通事故风险。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优化交叉口交通组织，提高车辆、行人的通行效率。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确保所有交通参与者享有平等的通行权利，避免出现交通歧视。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降低交叉口对环境的负面影响，如减少噪音、尾气污染等。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178" b="131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包括道路宽度、路面材料、坡度等，影响车辆行驶和交叉口排布。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道路条件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不同方向、不同车种、不同时段的交通流量，影响交叉口通行能力。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交通信号灯、交通监控等交通控制设备，用于管理交叉口交通秩序。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交叉口周边建筑、绿化等环境因素，影响交叉口的视觉效果和通行舒适度。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交叉口设计要素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0" r="21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对交叉口进行实地调查，收集交通数据、周边环境等信息。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根据调查分析结果，制定交叉口设计方案，包括交叉口形式、交通组织方式等。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通过模拟仿真等方法，对方案进行评估，优化设计方案。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按照评估优化的方案进行交叉口施工，注意施工过程中的安全与质量监控。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巷道交叉口施工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https://d.book118.com/508036046117006026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2024-09-04T05:39:43.897</cp:lastPrinted>
  <dcterms:created xsi:type="dcterms:W3CDTF">2024-09-03T21:39:43Z</dcterms:created>
  <dcterms:modified xsi:type="dcterms:W3CDTF">2024-09-03T21:39:45Z</dcterms:modified>
</cp:coreProperties>
</file>