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10E256B-99B9-44B9-977E-B941E723228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D820A-9DF2-4824-887E-5B43C0E46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D17D1-BD41-4A31-B55D-A1E036DB3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493A2-2F10-4CAE-812F-A5F65B370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19A7B-BB55-41FD-A0EE-3610B2187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BCBED5-8007-44A8-B7D6-D7398F1DD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CE2D79-F0A8-478C-84D6-47B956609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E7CCF5-1B1A-449B-AED7-5AA6A2BDC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4A5C9-7421-4645-B2BD-5B3E7AA61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F8A9C-E21A-4323-BF3E-03BABAA27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FE52C-8D8D-4F46-8A44-7E2687672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E510A-CE34-44C8-8A62-C3B09C00E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A43126C-D4E6-4EC3-99FF-CDB2142D578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CC613D9-16F7-431D-A434-AAA0E2E53A8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3612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面临的挑战企业如何应对环境风险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环境风险的定义与分类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企业面临的环境风险挑战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企业如何建立可持续发展模式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环境风险管理的最佳实践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环境风险管理的挑战与未来发展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环境风险的定义与分类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什么是环境风险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环境风险是指在自然环境、社会环境和经济环境中可能引起负面影响的因素。环境风险具有不确定性和不可逆性特点，可能对企业和社会造成严重影响。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环境风险的特点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环境风险发生的概率和影响难以精确预测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不确定性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环境风险引发的后果难以完全恢复或修复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不可逆性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环境风险是全球性问题，影响范围广泛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全球性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环境风险的影响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环境风险可能导致生产中断、资源浪费等经济问题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经济影响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环境风险可能引发社会不安、健康问题等社会影响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环境风险可能破坏生态平衡、影响生物多样性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生态影响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自然环境风险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自然环境风险是指由自然因素引起的环境问题，主要包括气候变化、自然灾害和生物多样性丧失。这些风险对企业经营和社会发展造成重大挑战，需要采取有效措施加以应对。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气候变化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气候变化对全球范围内的生态、经济和社会产生深远影响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影响广泛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气候变化加剧资源短缺，给企业生产与供应链带来挑战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资源压力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气候变化导致频发的极端天气事件，如洪水、干旱等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极端天气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资源过度开发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过度开采导致资源匮乏、环境破坏等问题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应推动可持续发展，提倡资源节约利用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水土流失问题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不合理开垦、过度放牧等引发水土流失现象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应合理规划土地利用，保护生态环境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人为环境风险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污染排放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工业排放、交通尾气等引发空气、水质污染问题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企业应加强减排措施，遵守环境法规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企业面临的环境风险挑战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环境风险对企业的影响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环境风险会直接影响企业的形象和声誉，导致消费者对企业的负面印象。此外，环境风险还会增加企业的运营成本，需要投入更多资源进行环境保护和修复，同时也增加了法律风险，可能面临处罚和诉讼。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企业面临的环境风险挑战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降低对环境的负面影响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减少碳排放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提高资源利用效率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节约资源利用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实现经济、社会和环境的和谐发展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推动可持续发展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企业如何应对环境风险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为了有效应对环境风险，企业需要制定环境管理政策，明确环境保护的目标和措施，建立环境管理体系，确保环境管理工作的有序开展，同时进行环境风险评估，了解潜在的环境风险和可能带来的影响。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合规管理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严格遵守环保法规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加强排放监控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积极参与环保公益活动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倡导绿色消费观念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企业应对环境风险的关键措施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引入清洁生产技术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推广可再生能源利用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有效应对环境风险是企业可持续发展的重要保障，只有通过技术创新、合规管理和社会责任的实践，企业才能在面对复杂多变的环墋风险时保持竞争力和稳定发展。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企业如何建立可持续发展模式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可持续发展的概念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指在满足当代需求的同时，不损害子孙后代满足其需求的能力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可持续发展的定义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经济、社会、环境三位一体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可持续发展的原则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维持生态平衡，促进社会和经济稳定发展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可持续发展的重要性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企业可持续发展的意义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企业可持续发展不仅仅是对企业自身的发展有益，更是对整个社会环境的改善和促进。通过促进社会经济的可持续发展，企业能够获得更大的竞争优势，同时也能为社会和环境作出贡献。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推行绿色生产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减少能源消耗和废物排放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采用环保材料和技术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建立循环经济系统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实现资源的最大化利用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减少资源浪费和环境污染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企业建立可持续发展模式的方法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设定可持续发展目标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明确目标和方向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建立监测和评估机制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企业可持续发展的成功案例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专注于环保和可持续发展的品牌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Patagonia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的环保理念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致力于减少碳排放和资源浪费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Unilever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的可持续生产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通过循环利用材料实现可持续发展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IKEA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的循环经济模式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https://d.book118.com/508036121011006050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面临的挑战企业如何应对环境风险</vt:lpstr>
      <vt:lpstr>目录</vt:lpstr>
      <vt:lpstr>第1章 环境风险的定义与分类</vt:lpstr>
      <vt:lpstr> </vt:lpstr>
      <vt:lpstr>环境风险的特点</vt:lpstr>
      <vt:lpstr>环境风险的影响</vt:lpstr>
      <vt:lpstr>自然环境风险</vt:lpstr>
      <vt:lpstr>气候变化</vt:lpstr>
      <vt:lpstr>人为环境风险</vt:lpstr>
      <vt:lpstr>第2章 企业面临的环境风险挑战</vt:lpstr>
      <vt:lpstr> </vt:lpstr>
      <vt:lpstr>企业面临的环境风险挑战</vt:lpstr>
      <vt:lpstr> </vt:lpstr>
      <vt:lpstr>企业应对环境风险的关键措施</vt:lpstr>
      <vt:lpstr>结尾</vt:lpstr>
      <vt:lpstr>第三章 企业如何建立可持续发展模式</vt:lpstr>
      <vt:lpstr>可持续发展的概念</vt:lpstr>
      <vt:lpstr> </vt:lpstr>
      <vt:lpstr>企业建立可持续发展模式的方法</vt:lpstr>
      <vt:lpstr>企业可持续发展的成功案例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2024-09-29T15:04:58.773</cp:lastPrinted>
  <dcterms:created xsi:type="dcterms:W3CDTF">2024-09-29T07:04:58Z</dcterms:created>
  <dcterms:modified xsi:type="dcterms:W3CDTF">2024-09-29T07:05:00Z</dcterms:modified>
</cp:coreProperties>
</file>