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68CAB-68BC-4BD5-B4A8-A227A09B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B3899-66E7-4F32-A1F7-3ED05405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2DA93-DB05-49BD-9D2A-EFAAF925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97F43-1029-435D-BAD2-1EC06C1D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A9EC7-E0C7-4C4F-A6E9-4493D697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AA903-B36B-47DA-8FA7-D9C89184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28E4B-2D92-4425-BFC4-E187348F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1F060-DBD7-4282-A8E5-9891C9E6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2D6FD-7707-400F-ADBA-3FBB8D2A7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279ED-3DF7-4450-B1AF-DD8262FD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8D882-FC79-460B-AE0A-BADF4E6ED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701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护理礼仪表演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护理礼仪的具体表现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护理礼仪的实践与提升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它涵盖了护理人员在工作中所需要具备的各种礼仪，包括仪容仪表、言谈举止、服务态度等方面的要求。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护理礼仪是指护理人员在工作中应遵循的行为规范和交往礼节，是护理人员职业形象的重要组成部分。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良好的护理礼仪能够让患者感受到护理人员的专业性和关爱，提高患者对护理服务的满意度。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护理礼仪是医患沟通的重要手段，能够让患者感受到护理人员的真诚和关爱，增强患者对护理人员的信任感。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良好的护理礼仪能够提升医院的整体形象，增强医院的品牌效应和社会影响力。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古代的护理礼仪多源自宗教和宫廷，如基督教、伊斯兰教等都有自己的护理礼仪规范。随着医学的发展，护理礼仪逐渐进入医疗领域。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随着现代医学的兴起，护理礼仪逐渐规范化、专业化。国际护士联合会制定了《国际护士条例》，为全球范围内的护理人员提供了统一的护理礼仪标准。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当代护理礼仪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当代护理礼仪更加注重人文关怀和患者体验。许多医院都开展了护理礼仪培训，以提高护理人员的服务质量和职业形象。同时，随着国际化交流的增多，护理礼仪的跨文化交流也日益频繁。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护士应尊重患者的尊严、隐私和权利，不歧视或轻视患者，给予患者平等、公正的护理服务。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尊重护理行业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护士应尊重同事的劳动和贡献，团结协作，共同完成护理任务。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护士应尊重护理行业的发展和进步，积极参与护理改革和创新，不断提高自身素质和能力。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护士应真诚关心患者的病情和需求，积极倾听患者的诉说，尽力满足患者的合理要求。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真诚关心患者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护士应真诚对待同事，互相关心、支持和帮助，共同应对工作中的挑战。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真诚对待同事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护士应真诚对待护理工作，热爱护理事业，尽心尽力为患者服务。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真诚对待护理工作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护士应遵守护理规范和操作规程，确保护理工作的安全和质量。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遵守护理规范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护士应保持规范的职业形象，注意言行举止的礼貌和得体，树立良好的护理形象。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规范言行举止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护士应规范书写护理记录，准确、完整地记录患者的病情和护理措施。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护士在工作中应适度表现自己的能力和素质，不过分炫耀或过于低调，以适当的态度和方式完成护理任务。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护士应适度与患者及其家属进行沟通，避免过度交流或不足，根据患者的需求和情况调整沟通方式和内容。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适度使用护理资源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护士应适度使用护理资源，合理分配和利用人力、物力和财力，确保资源的有效利用和节约。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护理礼仪的具体表现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https://d.book118.com/508037013012006044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2024-09-23T21:57:40.609</cp:lastPrinted>
  <dcterms:created xsi:type="dcterms:W3CDTF">2024-09-23T13:57:40Z</dcterms:created>
  <dcterms:modified xsi:type="dcterms:W3CDTF">2024-09-23T13:57:42Z</dcterms:modified>
</cp:coreProperties>
</file>