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7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tags" Target="tags/tag1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D064A69-EEE8-4E7F-AA21-5F7168874DE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4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7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D612C3-7AEB-4560-AA55-99DAEF0B9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A9F27-6E1E-4673-85D9-16E3FFD79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41F867-49A3-4353-A835-6F6FB61864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7E8AD2-FA7B-40DA-8B72-82C8C55BC7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255083-A068-4942-A04B-9C7169915D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E2E372-82BE-43BA-809D-B9644B68C5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E550E9-90D0-4495-B338-621745558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FE12F0-EBDD-45E7-8BEC-6F6786E723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7CADA5-AF9C-44C9-99DC-949E8FA3A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742522-5B3D-4EDE-8EE9-A4CF352F7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49E59A-04F7-4809-BFC2-57CD21D13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809C039-5DC5-4C8C-8D1E-D80E288912C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99A2A2E-B94A-45C7-A289-865EA92CCA7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41007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班主任的执着与坚强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班主任的使命与责任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班主任的执着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班主任的坚强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班主任的教育智慧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班主任的感悟与收获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班主任的未来与挑战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班主任的执着与坚强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班主任的使命与责任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班主任的重要性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指导学生成长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班主任在学生成长中的关键作用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情感交流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与学生相处的特殊性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培养学生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承担的教育任务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关心关爱每一个学生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班主任要时刻关心学生的心理和生活需求，为他们提供必要的支持和帮助，建立起良好的关系。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班主任的责任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沟通协调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协调学生、家长和学校的关系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解惑助学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帮助学生解决问题和困难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促进学生综合素质的提升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引导学生参与社会实践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培养学生创新能力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传播正能量，树立正确的人生观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引导学生树立正确的价值观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激励学生树立梦想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班主任的使命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塑造学生成长的环境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创设学习氛围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培养学习兴趣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班主任的成就与挑战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班主任的成就在于每天见证学生的成长与进步，而挑战则在于面对学生的问题与矛盾，需要时刻保持坚强和耐心。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班主任的执着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班主任的耐心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班主任时刻关注学生的情绪和状态，耐心倾听学生的心声和疑虑，用心理解学生的需求和困难。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班主任的关爱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每一个学生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细心关怀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和健康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关爱成长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解难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为学生排忧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班主任的坚守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对学生的责任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始终坚守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一片蔚蓝的天空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为学生撑起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绝不退缩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面对挑战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坚持不懈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给学生以榜样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带领学生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共同前行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不辜负信任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班主任的坚持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让责任支撑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自己的每一步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班主任的努力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班主任通过不懈的努力，成为学生心中的楷模和引领者，为学生的成长扮演着重要的角色。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班主任的鼓励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树立远大目标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激励学生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树立自信心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赞扬进步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勇往直前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鼓励困难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班主任的坚强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班主任的自信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班主任的自信是其身上散发的气质，能够积极影响学生的态度和学习成绩。自信的心态也让班主任能够带领团队走向成功，成为团队中的领袖。班主任的自信气质成就卓越的工作表现，赢得了学生和家长的尊重。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班主任的坚定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支撑行动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坚定的信念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促使前行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坚定的目标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实现梦想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坚定的行动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班主任的勇气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需要有勇气和担当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面对问题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需要有勇气和智慧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面对挑战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需要有勇气和坚韧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面对困难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利剑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毅力是班主任战胜困难的利剑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决心和毅力一同前行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见证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毅力是班主任成就辉煌的重要见证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砥砺前行，成就未来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班主任的毅力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推动力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毅力是班主任迈向成功的重要推动力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坚持不懈，不断努力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班主任的坚强表现在自信、坚定、勇气和毅力的展现中。通过这些特质，班主任能够在教育工作中取得出色的成绩，影响和激励着学生的成长。坚强的班主任是教育事业中不可或缺的重要角色，其坚韧不拔的品质值得我们学习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班主任的教育智慧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班主任的沟通技巧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了解学生需求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善于倾听学生的心声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清晰传达信息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善于表达自己的观点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有效解决问题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善于化解矛盾，促进沟通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https://d.book118.com/508041007010006050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149</Paragraphs>
  <Slides>24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班主任的执着与坚强</vt:lpstr>
      <vt:lpstr>目录</vt:lpstr>
      <vt:lpstr>第1章 班主任的使命与责任</vt:lpstr>
      <vt:lpstr>班主任的重要性</vt:lpstr>
      <vt:lpstr> </vt:lpstr>
      <vt:lpstr>班主任的责任</vt:lpstr>
      <vt:lpstr>班主任的使命</vt:lpstr>
      <vt:lpstr>班主任的成就与挑战</vt:lpstr>
      <vt:lpstr>第2章 班主任的执着</vt:lpstr>
      <vt:lpstr>班主任的耐心</vt:lpstr>
      <vt:lpstr>班主任的关爱</vt:lpstr>
      <vt:lpstr>班主任的坚守</vt:lpstr>
      <vt:lpstr>班主任的坚持</vt:lpstr>
      <vt:lpstr> </vt:lpstr>
      <vt:lpstr>班主任的鼓励</vt:lpstr>
      <vt:lpstr>第3章 班主任的坚强</vt:lpstr>
      <vt:lpstr> </vt:lpstr>
      <vt:lpstr>班主任的坚定</vt:lpstr>
      <vt:lpstr>班主任的勇气</vt:lpstr>
      <vt:lpstr>班主任的毅力</vt:lpstr>
      <vt:lpstr>总结</vt:lpstr>
      <vt:lpstr>第4章 班主任的教育智慧</vt:lpstr>
      <vt:lpstr>班主任的沟通技巧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2024-09-29T14:08:45.293</cp:lastPrinted>
  <dcterms:created xsi:type="dcterms:W3CDTF">2024-09-29T06:08:45Z</dcterms:created>
  <dcterms:modified xsi:type="dcterms:W3CDTF">2024-09-29T06:08:47Z</dcterms:modified>
</cp:coreProperties>
</file>