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21B33-81FC-4BDF-A0AC-496D02E01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68851-A3BD-4FD3-B61B-C649974B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78D58-3A6A-437A-A4BC-0D50F3354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77B05-8D52-4BFC-A6E7-C1670BE6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3B73A-F635-440D-BF08-ECBC5F8E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034C5-9495-4E31-B0DB-D6BCD58F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D02AA-2CF2-4FD9-A8DF-86A3945B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1B520-264A-415C-A1B4-C3330F69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073D9-BF84-475B-AECF-1D05F1BF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7AE2F-DD4B-4BFF-93DC-2562ACE95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C4460-FA8F-47C9-9148-C4ABA7BF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101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护理毕业论文设计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当前护理行业的发展趋势和挑战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随着医疗技术的进步和社会需求的变化，护理行业面临着诸多挑战，如患者需求的多样化、医护人员工作压力大等。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现有研究的不足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虽然已有许多关于护理的研究，但仍存在一些研究空白和需要进一步探讨的问题。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本研究旨在探讨护理行业的发展趋势和挑战，分析现有研究的不足，并提出相应的对策和建议，为护理实践提供参考和借鉴。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通过本研究，可以深入了解护理行业的现状和发展趋势，为护理实践提供科学依据，促进护理行业的可持续发展，提高护理服务的质量和水平。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国内护理研究在护理教育、临床护理、护理管理等方面取得了一定的成果，但在护理科研方法和理论创新方面仍有待提高。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国外护理研究在护理教育、临床护理、护理管理等方面已经形成了较为完善的理论体系和实践模式，但在应对不同文化背景和地域特征方面仍需进一步探索。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目前国内外护理研究在某些领域仍存在空白，如慢性病患者自我管理、长期照护等，需要进一步深入研究。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研究局限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现有护理研究在方法、样本量、研究设计等方面存在局限性，需要加强研究的科学性和严谨性，提高研究结果的可信度和应用价值。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研究空白与局限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研究对象与样本选择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明确、具体、具有代表性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研究对象和样本时，应明确研究目的和范围，根据研究问题选择具有代表性的样本。例如，如果研究特定疾病的护理效果，应选择该疾病的患者作为研究对象，并确保样本量足够大，具有一定的统计学价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科学、准确、可靠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研究目的和问题选择合适的研究方法，如观察法、调查法、随机对照试验等。数据采集应采用科学、准确、可靠的方法，确保数据的真实性和可靠性。同时，应详细记录数据采集的过程和方法，以便后续的数据分析和解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研究方法与数据采集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恰当、有效、可信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研究的关键环节，应选择恰当、有效、可信的分析方法，如描述性统计、推断性统计、回归分析等。在分析数据时，应注意数据的分布特征和变量之间的关系，对数据进行合理的处理和解释。同时，应使用适当的统计软件进行数据分析，并遵循统计学原理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https://d.book118.com/508041012122006030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2024-09-07T09:32:37.992</cp:lastPrinted>
  <dcterms:created xsi:type="dcterms:W3CDTF">2024-09-07T01:32:38Z</dcterms:created>
  <dcterms:modified xsi:type="dcterms:W3CDTF">2024-09-07T01:32:40Z</dcterms:modified>
</cp:coreProperties>
</file>