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77F3B-ED46-4EE4-9EDC-F83B8B58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9BDFC-3DDD-45F2-B0FF-A27E1387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DCDA6-77B5-4B7C-B959-A7106A98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69611-DD75-41D1-BECA-8B16CA1D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1F93D-12E1-49A7-A224-DBACAC26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637D6D-AF6E-4FAF-8B11-C0DC54D61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E8200-4680-409B-A784-6DDA11D49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BCA6E-561C-4C5C-B610-50B556B15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D1F92-FBA9-4DDB-B817-B10F2B62F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96185-E76E-4584-9D78-6A43A1B1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AA2DD-13D3-4D03-BCA2-3C549F8AD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42140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管理系统组织设计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组织结构类型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组织设计的影响因素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组织设计与人力资源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管理系统组织设计的案例研究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组织设计是指对组织结构和运行方式进行规划、安排和管理，以实现组织目标的过程。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通过合理的组织设计，提高组织的效率和效能，实现组织的战略目标。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合理的组织设计能够减少内部摩擦和沟通障碍，提高工作效率。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增强组织适应性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有效的组织设计能够更好地适应外部环境变化，及时调整组织结构和运作方式。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良好的组织设计能够为员工提供更好的发展空间和机会，激发员工的创造力和潜力。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包括统一指挥原则、权责对等原则、分工协作原则、信息沟通原则等。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包括分析组织内外部环境、确定组织目标和战略、设计组织结构、明确职责和权限、制定运行规则和流程、实施组织变革等步骤。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高度集权，简单直接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是一种最简单的组织形式，其特点是组织层级之间形成一条直线，从上至下分为若干层级，各级管理者对下级管理者进行管理，下级管理者只接受一个上级的管理。这种结构适用于规模较小、业务较单一的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直线型组织结构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职能型组织结构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分工明确，专业性强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职能型组织结构是根据职能划分部门，每个部门负责特定的职能，如生产、销售、人力资源等。这种结构有利于提高工作效率和专业性，但可能导致部门间沟通不畅和资源重复配置。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灵活多变，协同性强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矩阵型组织结构是一种交叉式的组织形式，它结合了直线型和职能型的优点，形成一个矩阵式的组织结构。这种结构有利于加强部门间的沟通和协作，提高工作效率和应对复杂多变的市场环境。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分权管理，自主经营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事业部型组织结构是一种高度分权的组织形式，每个事业部独立经营、自主决策。这种结构有利于激发事业部的积极性和创新能力，但也可能导致资源重复配置和内部竞争。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事业部型组织结构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高度灵活，资源共享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网络型组织结构是一种新型的组织形式，它通过互联网和信息技术将企业内外部资源进行整合和共享。这种结构有利于提高企业的灵活性和创新能力，但也需要企业具备较高的管理水平和资源整合能力。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网络型组织结构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组织设计的影响因素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组织设计必须与企业战略相匹配，确保组织结构和功能能够支持企业战略的实施。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随着企业战略的调整，组织设计也需要相应地进行调整，以适应新的战略需求。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不同的企业战略类型对组织设计的要求也不同，例如，差异化战略需要组织具有较强的创新能力和灵活性。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小型组织通常结构简单，层级较少，决策迅速。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小型组织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中型组织通常有一定的层级和部门划分，组织结构相对稳定。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中型组织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大型组织通常层级较多，部门划分细致，决策过程复杂。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大型组织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0" r="1958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技术与工艺的不断创新对组织设计提出了新的要求，例如，需要建立跨部门的技术研发团队。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生产流程的自动化和智能化要求组织设计更加高效和灵活。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工艺特点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不同工艺特点对组织内部的分工和协作方式产生影响。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技术与工艺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市场竞争的激烈程度对组织设计的灵活性、快速响应能力和创新性提出了要求。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17" r="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客户需求的变化要求组织设计更加关注市场反馈和客户需求。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全球化背景下，企业需要建立更加扁平化、灵活和跨文化的组织结构。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企业文化中的价值观对组织成员的行为和思维方式产生影响，进而影响组织的效率和绩效。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企业文化的领导风格对组织的决策方式和团队协作产生影响。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员工文化对组织的凝聚力、创新力和执行力产生影响。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员工文化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组织变革管理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https://d.book118.com/508042140056006035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2024-09-14T04:59:57.268</cp:lastPrinted>
  <dcterms:created xsi:type="dcterms:W3CDTF">2024-09-13T20:59:57Z</dcterms:created>
  <dcterms:modified xsi:type="dcterms:W3CDTF">2024-09-13T20:59:59Z</dcterms:modified>
</cp:coreProperties>
</file>