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12CD87-2F74-4F1D-A35E-1458190FC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4B3077-4B15-45C0-816D-7159EF948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050111-4A7E-4DFE-A2E7-BC751BAFE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783156-CDA3-4262-BFB2-6EEB942E8B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AF9D4F-4E4C-4037-940B-88B79CFDCA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921B8B-F8B0-4389-AB47-09E33240DB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37AECF-30C3-4C5E-9C08-1AFBACFF38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6BE137-C4F2-4F98-886F-3C7F16DCC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064A13-23B2-4EDB-9E17-B19E2D233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4E064D-3A85-4A3E-A60D-430FE3E98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7D876C-8747-4AD8-9757-E51CEEB925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04300604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医院急诊科的疗效评价与病例统计分析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急诊科概况与资源配置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疗效评价方法与指标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病例统计分析与结果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提高急诊科医疗质量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通过对急诊科疗效的评价和病例统计分析，可以发现医疗过程中存在的问题和不足，进而改进和优化医疗流程，提高急诊科的医疗质量。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促进医院管理水平的提升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急诊科是医院的重要窗口之一，其医疗质量和管理水平直接影响到医院的整体形象和声誉。通过对急诊科的疗效评价和病例统计分析，可以促进医院管理水平的提升，提高医院的社会效益和经济效益。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为医学研究和教学提供数据支持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急诊科的病例种类繁多，通过对病例的统计分析，可以为医学研究和教学提供丰富的数据支持，促进医学科学的发展。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疗效评价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包括急诊科的治疗效果、患者满意度、医疗事故发生率等方面的评价。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病例统计分析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对急诊科接诊的病例进行分类统计，包括病例种类、患者年龄分布、性别比例、就诊时间等方面的分析。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问题与改进措施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针对疗效评价和病例统计分析中发现的问题，提出相应的改进措施和建议。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急诊科概况与资源配置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25622" y="1610913"/>
            <a:ext cx="1852143" cy="1852143"/>
          </a:xfrm>
          <a:prstGeom prst="pi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233524" y="1626467"/>
            <a:ext cx="1852143" cy="1852143"/>
          </a:xfrm>
          <a:prstGeom prst="pi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98430" y="1642250"/>
            <a:ext cx="1852143" cy="1852143"/>
          </a:xfrm>
          <a:prstGeom prst="pi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急诊科基本情况</a:t>
              </a:r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1094842" y="3656692"/>
            <a:ext cx="3286271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科室设置与功能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138418" y="425881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急诊科是医院的重要科室之一，负责接收和处理各种急性疾病和意外伤害患者。通常设有分诊台、抢救室、观察室、治疗室等，提供24小时不间断服务。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472363" y="3656692"/>
            <a:ext cx="3286271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患者群体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5940" y="425881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急诊科患者多为突发疾病或意外伤害者，病情复杂多变，需要迅速准确的诊断和治疗。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850924" y="3656692"/>
            <a:ext cx="3264661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工作特点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94501" y="425881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急诊科工作节奏快，强度高，需要医生具备全面的医学知识和丰富的临床经验，能够迅速判断和处理各种紧急情况。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急诊科应配备足够数量的医生，包括主治医生、住院医生和实习医生等，确保患者能够得到及时有效的救治。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医生团队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急诊科护士需要具备扎实的护理技能和应急处理能力，配合医生完成抢救和治疗工作。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护理团队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包括分诊护士、医技人员、药剂师等，共同协作，确保急诊科的顺畅运行。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其他人员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人力资源配置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急救药品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急诊科需储备充足的急救药品，如肾上腺素、多巴胺、阿托品等，用于抢救危重患者。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医疗设备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急诊科应配备先进的医疗设备，如心电图机、呼吸机、除颤仪、洗胃机等，以满足各种紧急情况下的救治需求。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其他用品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包括输液用品、氧气、敷料等医疗耗材，以及担架、轮椅等转运工具，确保患者能够得到全面的医疗救治。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医疗设备与药品配置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疗效评价方法与指标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通过对急诊科患者治疗前后的病情、体征等指标进行对比，评估治疗效果。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对比分析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随访调查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对急诊科出院患者进行定期随访，了解患者康复情况，评价治疗效果。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邀请医学专家对急诊科治疗过程及结果进行专业评估。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疗效评价方法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疗效评价指标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反映急诊科治疗成功的比例，是评价疗效的重要指标。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表示患者病情好转的比例，反映治疗的有效性。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体现急诊科救治危重患者的能力及医疗水平。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反映急诊科治疗效率及医疗资源的利用情况。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治愈率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好转率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死亡率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平均住院日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收集急诊科患者的病历资料、治疗记录、检查结果等原始数据。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对收集的数据进行清洗、整理、归纳，提取出与疗效评价相关的关键信息。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运用统计学方法对处理后的数据进行深入分析，揭示急诊科治疗的疗效及存在的问题。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数据来源与处理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https://d.book118.com/508043006046006031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2024-09-08T05:43:36.846</cp:lastPrinted>
  <dcterms:created xsi:type="dcterms:W3CDTF">2024-09-07T21:43:36Z</dcterms:created>
  <dcterms:modified xsi:type="dcterms:W3CDTF">2024-09-07T21:43:39Z</dcterms:modified>
</cp:coreProperties>
</file>