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233CA0-694F-4347-B2E7-28C9F827E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EC2D81-4532-43FE-9DB8-C723597D1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ADC0C8-A0D9-444B-AA6A-C9F1D5526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F25A9F-112B-49F0-A7B3-4B7400DAD7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D96448-469E-4377-8F5B-02689F565E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A87979-6A69-47C9-B37A-9C63B162BE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241BB4-ACB6-4E02-A3F7-56F7D3C8FB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B9AA6E-2FC2-47D2-AA1F-55DDDA8190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22FF00-A5A9-46F5-82C7-856E4A2A7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59C78-60C9-4D9A-968D-A5A5F54C5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F0477-F64A-4F31-92FA-9F5EADF67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43011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人工智能赋能企业营销与客户服务的变革与提升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人工智能技术在营销中的应用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人工智能技术在客户服务中的应用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企业营销与客户服务的变革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人工智能赋能企业营销与客户服务的提升路径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案例分析与实践经验分享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人工智能技术在营销与服务中的应用前景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人工智能技术能够为企业营销与客户服务提供更高效、更个性化的解决方案，具有广阔的应用前景。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数字化时代的企业营销变革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随着互联网和移动设备的普及，企业营销方式发生了深刻变革，数字化营销成为主流。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客户服务质量对企业竞争力的影响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优质的客户服务能够提升客户满意度和忠诚度，进而提升企业竞争力。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基于用户历史行为和偏好，构建个性化推荐模型，实现精准营销。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个性化推荐系统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利用自然语言处理技术和机器学习算法，构建智能客服系统，提供24小时在线服务，快速响应客户问题。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智能客服系统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通过分析客户在社交媒体上的情感倾向和意见反馈，帮助企业及时了解客户需求和市场动态。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情感分析技术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运用数据挖掘技术对客户数据进行深入分析，发现潜在商机和客户群体特征，为企业决策提供有力支持。</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数据挖掘与分析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人工智能在企业营销与客户服务中的应用现状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人工智能技术在营销中的应用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智能化市场调研与分析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数据挖掘与预测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利用AI技术对海量市场数据进行深度挖掘，发现潜在的市场趋势和消费者需求，为企业决策提供有力支持。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通过AI算法对消费者在购买过程中的行为、偏好、情感等进行分析，揭示消费者真实需求和心理动机。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市场细分与目标市场选择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基于AI技术的市场细分方法能够更准确地识别不同消费者群体的特征和需求，帮助企业精准选择目标市场。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利用AI算法分析消费者历史购买记录和浏览行为，为消费者提供个性化的产品推荐，提高购买转化率。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个性化产品推荐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基于AI技术的价格优化模型能够实时分析市场需求和竞争态势，为企业制定精准且灵活的定价策略。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精准定价策略</a:t>
            </a:r>
          </a:p>
        </p:txBody>
      </p:sp>
      <p:pic>
        <p:nvPicPr>
          <p:cNvPr id="10" name="Picture 10"/>
          <p:cNvPicPr>
            <a:picLocks noChangeAspect="1"/>
          </p:cNvPicPr>
          <p:nvPr/>
        </p:nvPicPr>
        <p:blipFill>
          <a:blip r:embed="rId3"/>
          <a:srcRect l="22119" r="2211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AI技术可以帮助企业识别最有效的营销渠道和推广方式，提高营销投入的产出比。</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营销渠道优化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个性化营销策略制定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通过AI技术对营销活动的效果进行实时监测，及时发现并解决潜在问题，确保营销活动的顺利进行。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营销效果实时监测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数据驱动决策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营销策略优化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1" r="1538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利用AI技术对营销数据进行深度分析，发现数据背后的规律和趋势，为企业决策提供有力支持。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基于AI技术的营销策略优化方法能够不断学习和改进营销策略，提高营销活动的效率和效果。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营销效果评估与优化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人工智能技术在客户服务中的应用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24小时在线服务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智能客服机器人可以全天候在线，随时回答客户的问题和提供服务，不受时间和地域的限制，提高了客户服务的效率和便捷性。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自然语言处理技术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智能客服机器人能够理解和分析客户的问题和需求，通过自然语言处理技术进行语义分析和情感分析，从而提供准确的回答和解决方案。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多渠道接入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智能客服机器人可以接入多个渠道，如网站、APP、微信、电话等，方便客户通过多种方式与企业进行沟通和交流。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智能客服机器人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数据挖掘与分析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通过人工智能技术对客户数据进行挖掘和分析，可以深入了解客户的兴趣、偏好、需求和行为特征，形成全面的客户画像。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750" r="18750"/>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个性化推荐与服务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基于客户画像，企业可以为客户提供个性化的产品推荐、服务定制和营销策略，提高客户满意度和忠诚度。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客户细分与精准营销</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通过对客户进行细分和标签化，企业可以针对不同客户群体制定精准的营销策略和推广活动，提高营销效果和ROI。</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客户画像与精准服务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24" r="25024"/>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利用人工智能技术对客户反馈进行情感分析和情绪识别，可以及时了解客户的满意度和情绪变化，为改进产品和服务提供依据。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情感分析与情绪识别</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通过智能语音技术实现自动应答和交互，提高客户服务的响应速度和准确性，同时降低人工客服的成本和压力。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智能语音应答与交互</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利用人工智能技术对产品和服务进行预测性维护和服务，可以在故障发生前提前预警和处理，减少客户的不便和损失，提高客户满意度。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预测性维护与服务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客户满意度提升策略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https://d.book118.com/508043011046006032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2024-09-09T18:33:26.903</cp:lastPrinted>
  <dcterms:created xsi:type="dcterms:W3CDTF">2024-09-09T10:33:26Z</dcterms:created>
  <dcterms:modified xsi:type="dcterms:W3CDTF">2024-09-09T10:33:29Z</dcterms:modified>
</cp:coreProperties>
</file>